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59BC9-171A-4000-B581-5DB6D2B48585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3702C-43FB-473C-84D0-3788688526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3702C-43FB-473C-84D0-3788688526A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A9F9-1E90-4EC0-A11D-AFA61B616988}" type="datetimeFigureOut">
              <a:rPr lang="en-US" smtClean="0"/>
              <a:pPr/>
              <a:t>4/15/2010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E10CF-98B3-4588-8FE0-4E3C93A02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hyperlink" Target="http://davita.feedroom.com/?fr_chl=f10cf51f54d19d75ae4b8e83b48313d5f2519556&amp;rf=b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vita.feedroom.com/" TargetMode="External"/><Relationship Id="rId5" Type="http://schemas.openxmlformats.org/officeDocument/2006/relationships/hyperlink" Target="http://www.davita.com/dialysis_animation/#intro" TargetMode="External"/><Relationship Id="rId4" Type="http://schemas.openxmlformats.org/officeDocument/2006/relationships/hyperlink" Target="http://www.davita.com/kidney_animation/#intr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Excretion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 is the process of removing waste products from </a:t>
            </a: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body.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Three of your systems remove waste products from your body:</a:t>
            </a:r>
          </a:p>
          <a:p>
            <a:pPr lvl="1"/>
            <a:r>
              <a:rPr lang="en-US" b="1" dirty="0" err="1" smtClean="0">
                <a:solidFill>
                  <a:srgbClr val="FFFF00"/>
                </a:solidFill>
              </a:rPr>
              <a:t>Integumentary</a:t>
            </a:r>
            <a:r>
              <a:rPr lang="en-US" b="1" dirty="0" smtClean="0">
                <a:solidFill>
                  <a:srgbClr val="FFFF00"/>
                </a:solidFill>
              </a:rPr>
              <a:t> system </a:t>
            </a:r>
            <a:r>
              <a:rPr lang="en-US" dirty="0" smtClean="0">
                <a:solidFill>
                  <a:schemeClr val="bg1"/>
                </a:solidFill>
              </a:rPr>
              <a:t>releases waste products and water when you sweat.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Respiratory system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releases carbon dioxide and water when you exhale.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Urinary system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contains organs that remove waste products from your blood.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dney_stone_photograph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52975" y="0"/>
            <a:ext cx="4391025" cy="4162425"/>
          </a:xfrm>
          <a:prstGeom prst="rect">
            <a:avLst/>
          </a:prstGeom>
        </p:spPr>
      </p:pic>
      <p:pic>
        <p:nvPicPr>
          <p:cNvPr id="5" name="Picture 4" descr="kidney stone p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276600"/>
            <a:ext cx="3810000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9906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Kidney Stones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 &amp; Dialysis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4"/>
              </a:rPr>
              <a:t>http://www.davita.com/kidney_animation/#intro</a:t>
            </a:r>
            <a:endParaRPr lang="en-US" dirty="0" smtClean="0"/>
          </a:p>
          <a:p>
            <a:endParaRPr lang="en-US" dirty="0" smtClean="0">
              <a:hlinkClick r:id="rId5"/>
            </a:endParaRPr>
          </a:p>
          <a:p>
            <a:r>
              <a:rPr lang="en-US" dirty="0" smtClean="0">
                <a:hlinkClick r:id="rId6"/>
              </a:rPr>
              <a:t>http://davita.feedroom.com/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7"/>
              </a:rPr>
              <a:t>http://davita.feedroom.com/?fr_chl=f10cf51f54d19d75ae4b8e83b48313d5f2519556&amp;rf=bm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Urinary System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contains the organs that remove waste products from your blood.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Your body produces the waste products of carbon dioxide and ammonia.  The urinary system removes these waste from your blood.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pair of organs that constantly clean the blood.</a:t>
            </a:r>
          </a:p>
          <a:p>
            <a:r>
              <a:rPr lang="en-US" dirty="0" smtClean="0"/>
              <a:t>Your kidneys filter about 2,000 L of blood each day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nephrons</a:t>
            </a:r>
            <a:r>
              <a:rPr lang="en-US" dirty="0" smtClean="0"/>
              <a:t>-are microscopic filters in the kidney that remove wastes from the blood. </a:t>
            </a:r>
            <a:r>
              <a:rPr lang="en-US" dirty="0" smtClean="0"/>
              <a:t> Each kidney  has more than 1 million </a:t>
            </a:r>
            <a:r>
              <a:rPr lang="en-US" dirty="0" err="1" smtClean="0"/>
              <a:t>nephrons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urea</a:t>
            </a:r>
            <a:r>
              <a:rPr lang="en-US" dirty="0" smtClean="0"/>
              <a:t>, which contains nitrogen, is one of the most important waste it removes .  Nitrogen forms when cells use proteins for energy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Kidneys Filter the </a:t>
            </a:r>
            <a:r>
              <a:rPr lang="en-US" dirty="0" smtClean="0"/>
              <a:t>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page 67 for the process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your Body keep the water levels in balance?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balance of fluids is controlled by chemical messengers in the body called </a:t>
            </a:r>
            <a:r>
              <a:rPr lang="en-US" b="1" dirty="0" smtClean="0"/>
              <a:t>hormones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err="1" smtClean="0"/>
              <a:t>Antidiuretic</a:t>
            </a:r>
            <a:r>
              <a:rPr lang="en-US" dirty="0" smtClean="0"/>
              <a:t> Hormone (ADH)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ADH signals the kidneys to take water from  the </a:t>
            </a:r>
            <a:r>
              <a:rPr lang="en-US" dirty="0" err="1" smtClean="0"/>
              <a:t>nephrons</a:t>
            </a:r>
            <a:r>
              <a:rPr lang="en-US" dirty="0" smtClean="0"/>
              <a:t> 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nephrons</a:t>
            </a:r>
            <a:r>
              <a:rPr lang="en-US" dirty="0" smtClean="0"/>
              <a:t> return the water to the bloodstream, so the kidneys make less urine.</a:t>
            </a:r>
          </a:p>
          <a:p>
            <a:endParaRPr lang="en-US" dirty="0" smtClean="0"/>
          </a:p>
          <a:p>
            <a:r>
              <a:rPr lang="en-US" dirty="0" smtClean="0"/>
              <a:t>If your blood has too much water, then smaller amounts of ADH are released, so more water stays in the </a:t>
            </a:r>
            <a:r>
              <a:rPr lang="en-US" dirty="0" err="1" smtClean="0"/>
              <a:t>nephrons</a:t>
            </a:r>
            <a:r>
              <a:rPr lang="en-US" dirty="0" smtClean="0"/>
              <a:t> to leave as urine.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Diuretic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These cause the kidneys to make more urine, which decreases the amount of water in the blood.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Caffeine is a diuretic.  It increases fluid loss.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Your body uses less of the water from a caffeinated soda than from a glass of water.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dneyCutaway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295400"/>
            <a:ext cx="440055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Bacterial Infections:  </a:t>
            </a:r>
            <a:r>
              <a:rPr lang="en-US" dirty="0" smtClean="0"/>
              <a:t>Bacteria gets in to the bladder and </a:t>
            </a:r>
            <a:r>
              <a:rPr lang="en-US" dirty="0" err="1" smtClean="0"/>
              <a:t>ureters</a:t>
            </a:r>
            <a:r>
              <a:rPr lang="en-US" dirty="0" smtClean="0"/>
              <a:t> through the urethra.  Infections can cause permanent damage to the </a:t>
            </a:r>
            <a:r>
              <a:rPr lang="en-US" dirty="0" err="1" smtClean="0"/>
              <a:t>nephrons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Kidney Stones:   </a:t>
            </a:r>
            <a:r>
              <a:rPr lang="en-US" dirty="0" smtClean="0"/>
              <a:t>Salts and other wastes collect inside the kidneys and form kidney stones like the one on page 69.   They can block urine flow, but most kidney stone pass naturally .</a:t>
            </a:r>
          </a:p>
          <a:p>
            <a:r>
              <a:rPr lang="en-US" b="1" dirty="0" smtClean="0"/>
              <a:t>Kidney Disease:  </a:t>
            </a:r>
            <a:r>
              <a:rPr lang="en-US" dirty="0" smtClean="0"/>
              <a:t>Damage to the </a:t>
            </a:r>
            <a:r>
              <a:rPr lang="en-US" dirty="0" err="1" smtClean="0"/>
              <a:t>nephrons</a:t>
            </a:r>
            <a:r>
              <a:rPr lang="en-US" dirty="0" smtClean="0"/>
              <a:t> can prevent normal kidney functioning.  If this happens, a kidney machine can be used to filter waste from the blood.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432</Words>
  <Application>Microsoft Office PowerPoint</Application>
  <PresentationFormat>On-screen Show (4:3)</PresentationFormat>
  <Paragraphs>57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Excretion</vt:lpstr>
      <vt:lpstr>Urinary System</vt:lpstr>
      <vt:lpstr>Kidneys</vt:lpstr>
      <vt:lpstr>How Kidneys Filter the Blood</vt:lpstr>
      <vt:lpstr>How does your Body keep the water levels in balance?</vt:lpstr>
      <vt:lpstr>Antidiuretic Hormone (ADH)</vt:lpstr>
      <vt:lpstr>Diuretic</vt:lpstr>
      <vt:lpstr>Slide 8</vt:lpstr>
      <vt:lpstr>Urinary System Problems</vt:lpstr>
      <vt:lpstr>Slide 10</vt:lpstr>
      <vt:lpstr>Kidney &amp; Dialysis Sites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Excretion</dc:title>
  <dc:creator>Kris</dc:creator>
  <cp:lastModifiedBy>Kris</cp:lastModifiedBy>
  <cp:revision>11</cp:revision>
  <dcterms:created xsi:type="dcterms:W3CDTF">2009-05-11T15:52:32Z</dcterms:created>
  <dcterms:modified xsi:type="dcterms:W3CDTF">2010-04-15T14:21:43Z</dcterms:modified>
</cp:coreProperties>
</file>