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72" r:id="rId16"/>
    <p:sldId id="269" r:id="rId17"/>
    <p:sldId id="270" r:id="rId18"/>
    <p:sldId id="273" r:id="rId19"/>
    <p:sldId id="271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A02E9-7C6B-4B17-95D8-F46CDCBF7E45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F009E-E2A6-477F-AF36-0B361D5D2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009E-E2A6-477F-AF36-0B361D5D2E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B6CC1-C04F-49B1-88B8-47083269B2E4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1A783-2533-4087-8449-2AF3EF73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2.net/everwonderedfood/interactives/digestive_system.sw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s.enchantedlearning.com/subjects/anatomy/digestive/labeleasy/index.shtml?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tropolis.com/VBody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Digestive System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group of organs that work together to digest food so that it can be used by the body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403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sz="4400" b="1" dirty="0" smtClean="0"/>
              <a:t>esophagus</a:t>
            </a:r>
            <a:r>
              <a:rPr lang="en-US" dirty="0" smtClean="0"/>
              <a:t>-once the food is soft mush, the tongue pushes it into the throat, which leads to a long, straight tube, the esophagus.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The esophagus squeezes the mass of food with muscle contractions called </a:t>
            </a:r>
            <a:r>
              <a:rPr lang="en-US" b="1" dirty="0" smtClean="0"/>
              <a:t>peristalsis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This forces the food into the stomach.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ophagus_fro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7705" y="0"/>
            <a:ext cx="647633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It is a muscular, saclike, digestive organ attached to the lower end of the esophagus.</a:t>
            </a:r>
          </a:p>
          <a:p>
            <a:r>
              <a:rPr lang="en-US" sz="2800" dirty="0" smtClean="0"/>
              <a:t>It squeezes the food with muscular contractions (mechanical digestion)</a:t>
            </a:r>
          </a:p>
          <a:p>
            <a:r>
              <a:rPr lang="en-US" sz="2800" dirty="0" smtClean="0"/>
              <a:t>Enzymes and acids break food down into nutrients.</a:t>
            </a:r>
          </a:p>
          <a:p>
            <a:r>
              <a:rPr lang="en-US" sz="2800" dirty="0" smtClean="0"/>
              <a:t>Chemical and mechanical digestion of the stomach produces </a:t>
            </a:r>
            <a:r>
              <a:rPr lang="en-US" sz="2800" b="1" dirty="0" err="1" smtClean="0"/>
              <a:t>chyme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89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4541520"/>
            <a:ext cx="2895600" cy="2316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ring of muscle that acts like a valve keeps food in the stomach until the food has been mixed thoroughly with digestive fluids.</a:t>
            </a:r>
          </a:p>
          <a:p>
            <a:endParaRPr lang="en-US" dirty="0" smtClean="0"/>
          </a:p>
          <a:p>
            <a:r>
              <a:rPr lang="en-US" dirty="0" smtClean="0"/>
              <a:t>The stomach slowly releases </a:t>
            </a:r>
            <a:r>
              <a:rPr lang="en-US" dirty="0" err="1" smtClean="0"/>
              <a:t>chyme</a:t>
            </a:r>
            <a:r>
              <a:rPr lang="en-US" dirty="0" smtClean="0"/>
              <a:t> into the small intestines through the valve.</a:t>
            </a:r>
          </a:p>
          <a:p>
            <a:endParaRPr lang="en-US" dirty="0" smtClean="0"/>
          </a:p>
          <a:p>
            <a:r>
              <a:rPr lang="en-US" dirty="0" smtClean="0"/>
              <a:t>The small intestines mixes fluid from liver and pancreas.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Pancreas</a:t>
            </a:r>
            <a:r>
              <a:rPr lang="en-US" dirty="0" smtClean="0"/>
              <a:t>-an oval organ located between the stomach and the small intestine.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err="1" smtClean="0"/>
              <a:t>chyme</a:t>
            </a:r>
            <a:r>
              <a:rPr lang="en-US" dirty="0" smtClean="0"/>
              <a:t> leaves the stomach, it is very acidic.  The pancreas makes fluid that protects the small intestines from the acid.</a:t>
            </a:r>
          </a:p>
          <a:p>
            <a:endParaRPr lang="en-US" dirty="0" smtClean="0"/>
          </a:p>
          <a:p>
            <a:r>
              <a:rPr lang="en-US" dirty="0" smtClean="0"/>
              <a:t>The fluid contains enzymes that chemically digest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chyme</a:t>
            </a:r>
            <a:r>
              <a:rPr lang="en-US" dirty="0" smtClean="0"/>
              <a:t>, neutralizing acid.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also makes hormones that regulate blood sugar.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  <a:tabLst>
                <a:tab pos="1255713" algn="l"/>
              </a:tabLst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chemical digestion takes place after the food leaves the stomach.  </a:t>
            </a:r>
            <a:endParaRPr lang="en-US" dirty="0"/>
          </a:p>
        </p:txBody>
      </p:sp>
      <p:pic>
        <p:nvPicPr>
          <p:cNvPr id="4" name="Picture 3" descr="Pancre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3048000"/>
            <a:ext cx="3124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estive syste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1219200"/>
            <a:ext cx="4605979" cy="4471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Small  Intestines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It is a muscular tube that is about 2.5 cm in diameter and about 6 meters long.</a:t>
            </a:r>
          </a:p>
          <a:p>
            <a:r>
              <a:rPr lang="en-US" dirty="0" smtClean="0"/>
              <a:t>The inside wall of the small intestine is covered with fingerlike projections called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villi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Villi</a:t>
            </a:r>
            <a:r>
              <a:rPr lang="en-US" dirty="0" smtClean="0"/>
              <a:t> are covered with tiny nutrient absorbing cells.  Once absorbed, the nutrients enter the bloodstream.</a:t>
            </a:r>
          </a:p>
        </p:txBody>
      </p:sp>
      <p:pic>
        <p:nvPicPr>
          <p:cNvPr id="4" name="Picture 3" descr="smallIntestin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0"/>
            <a:ext cx="2895600" cy="2193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large, reddish brown organ that helps with digestion.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Where is it located?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Your right side, slightly higher than your stomach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does it do?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It makes bile to break up fat.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It stores nutrients.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It breaks down toxins.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Picture 4" descr="l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38862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Storing Nutrients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Nutrients that are not needed are stored in the liver.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liver releases the nutrients into the body as needed.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liver also captures and detoxifies many chemicals like alcohol and other drugs.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</a:t>
            </a:r>
            <a:r>
              <a:rPr lang="en-US" sz="4400" dirty="0" smtClean="0"/>
              <a:t>Gallbladder</a:t>
            </a:r>
            <a:endParaRPr lang="en-US" sz="4400" dirty="0"/>
          </a:p>
        </p:txBody>
      </p:sp>
      <p:pic>
        <p:nvPicPr>
          <p:cNvPr id="4" name="Content Placeholder 3" descr="gallbladd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676400"/>
            <a:ext cx="4000500" cy="3171825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33800" cy="469106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This is where bile from </a:t>
            </a:r>
          </a:p>
          <a:p>
            <a:r>
              <a:rPr lang="en-US" sz="2800" dirty="0" smtClean="0"/>
              <a:t>  the liver is temporarily </a:t>
            </a:r>
          </a:p>
          <a:p>
            <a:r>
              <a:rPr lang="en-US" sz="2800" dirty="0" smtClean="0"/>
              <a:t>  stored.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is a small saclike </a:t>
            </a:r>
          </a:p>
          <a:p>
            <a:r>
              <a:rPr lang="en-US" sz="2800" dirty="0" smtClean="0"/>
              <a:t>  organ.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Bile is squeezed from </a:t>
            </a:r>
          </a:p>
          <a:p>
            <a:r>
              <a:rPr lang="en-US" sz="2800" dirty="0" smtClean="0"/>
              <a:t>  the gallbladder into the</a:t>
            </a:r>
          </a:p>
          <a:p>
            <a:r>
              <a:rPr lang="en-US" sz="2800" dirty="0" smtClean="0"/>
              <a:t>  small intestines to break</a:t>
            </a:r>
          </a:p>
          <a:p>
            <a:r>
              <a:rPr lang="en-US" sz="2800" dirty="0" smtClean="0"/>
              <a:t>  down large fat droplets.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3"/>
              </a:rPr>
              <a:t>http://www.open2.net/everwonderedfood/interactives/digestive_system.swf</a:t>
            </a:r>
            <a:endParaRPr lang="en-US" sz="2000" dirty="0"/>
          </a:p>
        </p:txBody>
      </p:sp>
      <p:pic>
        <p:nvPicPr>
          <p:cNvPr id="16" name="Content Placeholder 15" descr="digestive system.bmp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971800" y="2057400"/>
            <a:ext cx="2619375" cy="2543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Intestines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organ of the digestive system that stores, compacts, and eliminates indigestible material from the body.</a:t>
            </a:r>
          </a:p>
          <a:p>
            <a:r>
              <a:rPr lang="en-US" dirty="0" smtClean="0"/>
              <a:t>Has a larger diameter than the small intestines, but is shorter in length.</a:t>
            </a:r>
          </a:p>
          <a:p>
            <a:endParaRPr lang="en-US" dirty="0" smtClean="0"/>
          </a:p>
          <a:p>
            <a:r>
              <a:rPr lang="en-US" dirty="0" smtClean="0"/>
              <a:t>It is about 1.5 meters long.</a:t>
            </a:r>
            <a:endParaRPr lang="en-US" dirty="0"/>
          </a:p>
        </p:txBody>
      </p:sp>
      <p:pic>
        <p:nvPicPr>
          <p:cNvPr id="4" name="Picture 3" descr="large intest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4297680"/>
            <a:ext cx="3200400" cy="256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Moving through the Large Intestines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large intestines absorbs most of the water in the mixture, and changes the liquid into a semi-solid waste material called feces or stool.</a:t>
            </a:r>
          </a:p>
          <a:p>
            <a:endParaRPr lang="en-US" dirty="0" smtClean="0"/>
          </a:p>
          <a:p>
            <a:r>
              <a:rPr lang="en-US" dirty="0" smtClean="0"/>
              <a:t>Whole grains, fruits, and vegetables contain a carbohydrate called </a:t>
            </a:r>
            <a:r>
              <a:rPr lang="en-US" b="1" dirty="0" smtClean="0"/>
              <a:t>cellulose</a:t>
            </a:r>
            <a:r>
              <a:rPr lang="en-US" dirty="0" smtClean="0"/>
              <a:t>.  Humans cannot digest it.</a:t>
            </a:r>
          </a:p>
          <a:p>
            <a:endParaRPr lang="en-US" dirty="0" smtClean="0"/>
          </a:p>
          <a:p>
            <a:r>
              <a:rPr lang="en-US" dirty="0" smtClean="0"/>
              <a:t>This material is referred to as fiber and it keeps the stool soft and the material moving through the large intestines.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Leaving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rectum is the last part of the large intestine.</a:t>
            </a:r>
          </a:p>
          <a:p>
            <a:r>
              <a:rPr lang="en-US" smtClean="0"/>
              <a:t>It stores feces until they can be expelled.</a:t>
            </a:r>
          </a:p>
          <a:p>
            <a:endParaRPr lang="en-US" smtClean="0"/>
          </a:p>
          <a:p>
            <a:r>
              <a:rPr lang="en-US" smtClean="0"/>
              <a:t>The feces pass to the outside of the body through an opening called the anus.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Tract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Includes your mouth, pharynx, esophagus, stomach, small intestines, large intestines, rectum, and anus.</a:t>
            </a:r>
          </a:p>
          <a:p>
            <a:endParaRPr lang="en-US" dirty="0"/>
          </a:p>
          <a:p>
            <a:r>
              <a:rPr lang="en-US" dirty="0" smtClean="0"/>
              <a:t>It can be more than 9 meters long.</a:t>
            </a:r>
          </a:p>
          <a:p>
            <a:endParaRPr lang="en-US" dirty="0"/>
          </a:p>
          <a:p>
            <a:r>
              <a:rPr lang="en-US" dirty="0" smtClean="0"/>
              <a:t>The liver, gallbladder, pancreas, and salivary glands are part of the digestive system, but food does not pass through these organs.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Digestion: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Mechanical Digestion</a:t>
            </a:r>
            <a:r>
              <a:rPr lang="en-US" dirty="0" smtClean="0"/>
              <a:t>-the breaking, crushing, and mashing of food </a:t>
            </a:r>
          </a:p>
          <a:p>
            <a:endParaRPr lang="en-US" dirty="0"/>
          </a:p>
          <a:p>
            <a:r>
              <a:rPr lang="en-US" b="1" dirty="0" smtClean="0"/>
              <a:t>Chemical Digestion</a:t>
            </a:r>
            <a:r>
              <a:rPr lang="en-US" dirty="0" smtClean="0"/>
              <a:t>-large molecules are broken down into nutrients </a:t>
            </a:r>
          </a:p>
          <a:p>
            <a:endParaRPr lang="en-US" dirty="0"/>
          </a:p>
          <a:p>
            <a:pPr lvl="1"/>
            <a:r>
              <a:rPr lang="en-US" b="1" dirty="0" smtClean="0"/>
              <a:t>Nutrients</a:t>
            </a:r>
            <a:r>
              <a:rPr lang="en-US" dirty="0" smtClean="0"/>
              <a:t>-substances in food that the body needs for normal growth, maintenance, and repair.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Major Types of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	Carbohydrates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2.	Proteins-too large to be absorbed into the bloodstream, so enzymes cut up the chain of amino acids.</a:t>
            </a:r>
          </a:p>
          <a:p>
            <a:pPr lvl="1">
              <a:buNone/>
            </a:pPr>
            <a:r>
              <a:rPr lang="en-US" b="1" dirty="0" smtClean="0"/>
              <a:t>  -amino acids</a:t>
            </a:r>
            <a:r>
              <a:rPr lang="en-US" dirty="0" smtClean="0"/>
              <a:t>-smaller chains of proteins that can pass 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through the bloodstream</a:t>
            </a:r>
          </a:p>
          <a:p>
            <a:pPr marL="742950" lvl="2" indent="-342900">
              <a:buNone/>
            </a:pPr>
            <a:r>
              <a:rPr lang="en-US" sz="2600" b="1" dirty="0" smtClean="0"/>
              <a:t>   -enzymes</a:t>
            </a:r>
            <a:r>
              <a:rPr lang="en-US" sz="2600" dirty="0" smtClean="0"/>
              <a:t>-break the nutrients into smaller pieces so for the</a:t>
            </a:r>
          </a:p>
          <a:p>
            <a:pPr marL="742950" lvl="2" indent="-34290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          body to use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3.  Fats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the 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3"/>
              </a:rPr>
              <a:t>http://members.enchantedlearning.com/subjects/anatomy/digestive/labeleasy/index.shtml?p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smtClean="0">
                <a:hlinkClick r:id="rId3"/>
              </a:rPr>
              <a:t>://www.medtropolis.com/VBody.asp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Digestion Begins with the 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en-US" b="1" dirty="0" smtClean="0"/>
              <a:t>Teeth</a:t>
            </a:r>
            <a:r>
              <a:rPr lang="en-US" dirty="0" smtClean="0"/>
              <a:t> are important organs for mechanical  </a:t>
            </a:r>
          </a:p>
          <a:p>
            <a:pPr marL="971550" lvl="1" indent="-514350">
              <a:buNone/>
            </a:pPr>
            <a:r>
              <a:rPr lang="en-US" dirty="0" smtClean="0"/>
              <a:t>      digestion.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/>
              <a:t>enamel</a:t>
            </a:r>
            <a:r>
              <a:rPr lang="en-US" dirty="0" smtClean="0"/>
              <a:t>-the outermost layer of a tooth.  It is the </a:t>
            </a:r>
          </a:p>
          <a:p>
            <a:pPr lvl="1">
              <a:buNone/>
            </a:pPr>
            <a:r>
              <a:rPr lang="en-US" dirty="0" smtClean="0"/>
              <a:t>     hardest material in the body.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Chewing is important because:</a:t>
            </a:r>
          </a:p>
          <a:p>
            <a:pPr lvl="1"/>
            <a:r>
              <a:rPr lang="en-US" dirty="0" smtClean="0"/>
              <a:t>It creates small, slippery pieces of food that are easier to swallow than big, dry pieces.</a:t>
            </a:r>
          </a:p>
          <a:p>
            <a:pPr lvl="1"/>
            <a:r>
              <a:rPr lang="en-US" dirty="0" smtClean="0"/>
              <a:t>Small pieces of food are easier to digest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 Saliva –food mixes with this as you chew.  It contains an enzyme that begins the chemical digestion of carbohydrates.</a:t>
            </a:r>
          </a:p>
          <a:p>
            <a:endParaRPr lang="en-US" dirty="0" smtClean="0"/>
          </a:p>
          <a:p>
            <a:r>
              <a:rPr lang="en-US" dirty="0" smtClean="0"/>
              <a:t>Why is the enzyme important?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It changes complex carbohydrates into simple sugars.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773</Words>
  <Application>Microsoft Office PowerPoint</Application>
  <PresentationFormat>On-screen Show (4:3)</PresentationFormat>
  <Paragraphs>145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Digestive System</vt:lpstr>
      <vt:lpstr>http://www.open2.net/everwonderedfood/interactives/digestive_system.swf</vt:lpstr>
      <vt:lpstr>Digestive Tract </vt:lpstr>
      <vt:lpstr>Two types of Digestion:</vt:lpstr>
      <vt:lpstr> Major Types of Nutrients</vt:lpstr>
      <vt:lpstr>Labeling the Digestive System</vt:lpstr>
      <vt:lpstr>Digestive System </vt:lpstr>
      <vt:lpstr>Digestion Begins with the Mouth</vt:lpstr>
      <vt:lpstr>Slide 9</vt:lpstr>
      <vt:lpstr>Slide 10</vt:lpstr>
      <vt:lpstr>Slide 11</vt:lpstr>
      <vt:lpstr>Stomach</vt:lpstr>
      <vt:lpstr>Leaving the Stomach</vt:lpstr>
      <vt:lpstr>Pancreas</vt:lpstr>
      <vt:lpstr>Slide 15</vt:lpstr>
      <vt:lpstr>  Small  Intestines</vt:lpstr>
      <vt:lpstr>Liver</vt:lpstr>
      <vt:lpstr>Storing Nutrients</vt:lpstr>
      <vt:lpstr>                              Gallbladder</vt:lpstr>
      <vt:lpstr>Large Intestines</vt:lpstr>
      <vt:lpstr>Moving through the Large Intestines</vt:lpstr>
      <vt:lpstr>Leaving the Body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Kris</dc:creator>
  <cp:lastModifiedBy>Kris</cp:lastModifiedBy>
  <cp:revision>34</cp:revision>
  <dcterms:created xsi:type="dcterms:W3CDTF">2009-05-04T14:54:42Z</dcterms:created>
  <dcterms:modified xsi:type="dcterms:W3CDTF">2012-02-28T03:52:52Z</dcterms:modified>
</cp:coreProperties>
</file>