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72" r:id="rId9"/>
    <p:sldId id="26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966D0-1534-42A9-842A-01C423DCA970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70083-9390-4D8C-80DE-FD3330F4D5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70083-9390-4D8C-80DE-FD3330F4D5C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82575-F4A4-49CC-B921-D145F9E16F08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04427-4F43-4D54-8739-40A861949C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d-RBe8JBVs&amp;feature=related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Organization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homeostasis</a:t>
            </a:r>
            <a:r>
              <a:rPr lang="en-US" dirty="0" smtClean="0"/>
              <a:t>-maintenance of a stable internal environment in the body.   </a:t>
            </a:r>
          </a:p>
          <a:p>
            <a:endParaRPr lang="en-US" dirty="0"/>
          </a:p>
          <a:p>
            <a:r>
              <a:rPr lang="en-US" dirty="0" smtClean="0"/>
              <a:t>Cells do many </a:t>
            </a:r>
            <a:r>
              <a:rPr lang="en-US" smtClean="0"/>
              <a:t>jobs to </a:t>
            </a:r>
            <a:r>
              <a:rPr lang="en-US" dirty="0" smtClean="0"/>
              <a:t>maintain homeostasis.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cell does not have to do all of the jobs.  They each have their own special jobs to keep your body in balance (homeostasis).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tissue</a:t>
            </a:r>
            <a:r>
              <a:rPr lang="en-US" dirty="0" smtClean="0"/>
              <a:t>-a group of similar cells working together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lungs absorb oxygen and release carbon dioxide.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removes waste from the blood and regulates your body’s fluids.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produces sperm.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produces eggs and nourishes and protects the fetus.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receives and sends electrical messages throughout your body.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breaks down the food you eat into nutrients that your body can absorb.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Lymphatic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returns leaked fluids to blood vessels and helps get rid of bacteria and viruses.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Endocrine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glands send out chemical messages.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Main Kinds of Tissue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Epithelial Tissue</a:t>
            </a:r>
            <a:r>
              <a:rPr lang="en-US" dirty="0" smtClean="0"/>
              <a:t>-covers and protects </a:t>
            </a:r>
          </a:p>
          <a:p>
            <a:pPr marL="514350" indent="-514350">
              <a:buNone/>
            </a:pPr>
            <a:r>
              <a:rPr lang="en-US" dirty="0" smtClean="0"/>
              <a:t>     	 underlying tissue (skin)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rgbClr val="FFFF00"/>
                </a:solidFill>
              </a:rPr>
              <a:t>Nervous Tissue</a:t>
            </a:r>
            <a:r>
              <a:rPr lang="en-US" dirty="0" smtClean="0"/>
              <a:t>-sends electrical signals through the body</a:t>
            </a:r>
          </a:p>
          <a:p>
            <a:pPr marL="914400" lvl="1" indent="-514350"/>
            <a:r>
              <a:rPr lang="en-US" dirty="0" smtClean="0"/>
              <a:t>found in brain, nerves, and sense organs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rgbClr val="FFFF00"/>
                </a:solidFill>
              </a:rPr>
              <a:t>Muscle Tissue</a:t>
            </a:r>
            <a:r>
              <a:rPr lang="en-US" dirty="0" smtClean="0"/>
              <a:t>-made of cells that contract and relax to produce movement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	</a:t>
            </a:r>
            <a:r>
              <a:rPr lang="en-US" dirty="0" smtClean="0">
                <a:solidFill>
                  <a:srgbClr val="FFFF00"/>
                </a:solidFill>
              </a:rPr>
              <a:t>Connective Tissue</a:t>
            </a:r>
            <a:r>
              <a:rPr lang="en-US" dirty="0" smtClean="0"/>
              <a:t>-joins, supports, and cushions organ</a:t>
            </a:r>
          </a:p>
          <a:p>
            <a:pPr marL="914400" lvl="1" indent="-514350"/>
            <a:r>
              <a:rPr lang="en-US" dirty="0" smtClean="0"/>
              <a:t>Keeps organs from falling apart</a:t>
            </a:r>
          </a:p>
          <a:p>
            <a:pPr marL="514350" indent="-514350"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Organ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or more tissues working together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ie</a:t>
            </a:r>
            <a:r>
              <a:rPr lang="en-US" dirty="0" smtClean="0"/>
              <a:t>.  The stomach uses all 4 tissues.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Organs that work together</a:t>
            </a:r>
          </a:p>
          <a:p>
            <a:endParaRPr lang="en-US" dirty="0" smtClean="0"/>
          </a:p>
          <a:p>
            <a:r>
              <a:rPr lang="en-US" dirty="0" smtClean="0"/>
              <a:t>For example,  your stomach works with your small and large intestines to digest food.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 Major Organ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Integumentary</a:t>
            </a:r>
            <a:r>
              <a:rPr lang="en-US" dirty="0" smtClean="0"/>
              <a:t>-skin, hair, and nails</a:t>
            </a:r>
          </a:p>
          <a:p>
            <a:pPr>
              <a:buNone/>
            </a:pPr>
            <a:r>
              <a:rPr lang="en-US" dirty="0" smtClean="0"/>
              <a:t>    They protect the tissue that lies beneath them.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with the skeletal system to help you move.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bones provide a frame to support and protect your body parts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Skeletal system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Cardiovascular and Circulatory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heart pumps blood through all of your vessels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4597</TotalTime>
  <Words>273</Words>
  <Application>Microsoft Office PowerPoint</Application>
  <PresentationFormat>On-screen Show (4:3)</PresentationFormat>
  <Paragraphs>76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Body Organization</vt:lpstr>
      <vt:lpstr>4 Main Kinds of Tissue</vt:lpstr>
      <vt:lpstr>Organ</vt:lpstr>
      <vt:lpstr>Organ System</vt:lpstr>
      <vt:lpstr>12 Major Organ Systems</vt:lpstr>
      <vt:lpstr>Muscular System</vt:lpstr>
      <vt:lpstr>Skeletal System</vt:lpstr>
      <vt:lpstr>Slide 8</vt:lpstr>
      <vt:lpstr>Cardiovascular and Circulatory Systems</vt:lpstr>
      <vt:lpstr>Respiratory System</vt:lpstr>
      <vt:lpstr>Urinary System</vt:lpstr>
      <vt:lpstr>Male Reproductive System</vt:lpstr>
      <vt:lpstr>Female Reproductive System</vt:lpstr>
      <vt:lpstr>Nervous System</vt:lpstr>
      <vt:lpstr>Digestive System</vt:lpstr>
      <vt:lpstr>Lymphatic System</vt:lpstr>
      <vt:lpstr>Endocrine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Organization</dc:title>
  <dc:creator>Kris</dc:creator>
  <cp:lastModifiedBy>Kris</cp:lastModifiedBy>
  <cp:revision>21</cp:revision>
  <dcterms:created xsi:type="dcterms:W3CDTF">2009-12-30T14:42:43Z</dcterms:created>
  <dcterms:modified xsi:type="dcterms:W3CDTF">2012-01-12T14:27:50Z</dcterms:modified>
</cp:coreProperties>
</file>