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75" r:id="rId2"/>
    <p:sldId id="277" r:id="rId3"/>
    <p:sldId id="448" r:id="rId4"/>
    <p:sldId id="281" r:id="rId5"/>
    <p:sldId id="282" r:id="rId6"/>
    <p:sldId id="432" r:id="rId7"/>
    <p:sldId id="433" r:id="rId8"/>
    <p:sldId id="287" r:id="rId9"/>
    <p:sldId id="449" r:id="rId10"/>
    <p:sldId id="290" r:id="rId11"/>
    <p:sldId id="434" r:id="rId12"/>
    <p:sldId id="439" r:id="rId13"/>
    <p:sldId id="441" r:id="rId14"/>
    <p:sldId id="440" r:id="rId15"/>
    <p:sldId id="450" r:id="rId16"/>
    <p:sldId id="300" r:id="rId17"/>
    <p:sldId id="424" r:id="rId18"/>
    <p:sldId id="403" r:id="rId19"/>
    <p:sldId id="438" r:id="rId20"/>
    <p:sldId id="443" r:id="rId21"/>
    <p:sldId id="445" r:id="rId22"/>
    <p:sldId id="446" r:id="rId23"/>
    <p:sldId id="447" r:id="rId24"/>
  </p:sldIdLst>
  <p:sldSz cx="9144000" cy="6858000" type="screen4x3"/>
  <p:notesSz cx="6858000" cy="9144000"/>
  <p:custDataLst>
    <p:tags r:id="rId27"/>
  </p:custDataLst>
  <p:defaultTextStyle>
    <a:defPPr>
      <a:defRPr lang="en-US"/>
    </a:defPPr>
    <a:lvl1pPr algn="l" rtl="0" eaLnBrk="0" fontAlgn="base" hangingPunct="0">
      <a:spcBef>
        <a:spcPct val="0"/>
      </a:spcBef>
      <a:spcAft>
        <a:spcPct val="0"/>
      </a:spcAft>
      <a:defRPr sz="40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40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40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40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4000" kern="1200">
        <a:solidFill>
          <a:schemeClr val="tx1"/>
        </a:solidFill>
        <a:latin typeface="Times New Roman" pitchFamily="18" charset="0"/>
        <a:ea typeface="+mn-ea"/>
        <a:cs typeface="+mn-cs"/>
      </a:defRPr>
    </a:lvl5pPr>
    <a:lvl6pPr marL="2286000" algn="l" defTabSz="914400" rtl="0" eaLnBrk="1" latinLnBrk="0" hangingPunct="1">
      <a:defRPr sz="4000" kern="1200">
        <a:solidFill>
          <a:schemeClr val="tx1"/>
        </a:solidFill>
        <a:latin typeface="Times New Roman" pitchFamily="18" charset="0"/>
        <a:ea typeface="+mn-ea"/>
        <a:cs typeface="+mn-cs"/>
      </a:defRPr>
    </a:lvl6pPr>
    <a:lvl7pPr marL="2743200" algn="l" defTabSz="914400" rtl="0" eaLnBrk="1" latinLnBrk="0" hangingPunct="1">
      <a:defRPr sz="4000" kern="1200">
        <a:solidFill>
          <a:schemeClr val="tx1"/>
        </a:solidFill>
        <a:latin typeface="Times New Roman" pitchFamily="18" charset="0"/>
        <a:ea typeface="+mn-ea"/>
        <a:cs typeface="+mn-cs"/>
      </a:defRPr>
    </a:lvl7pPr>
    <a:lvl8pPr marL="3200400" algn="l" defTabSz="914400" rtl="0" eaLnBrk="1" latinLnBrk="0" hangingPunct="1">
      <a:defRPr sz="4000" kern="1200">
        <a:solidFill>
          <a:schemeClr val="tx1"/>
        </a:solidFill>
        <a:latin typeface="Times New Roman" pitchFamily="18" charset="0"/>
        <a:ea typeface="+mn-ea"/>
        <a:cs typeface="+mn-cs"/>
      </a:defRPr>
    </a:lvl8pPr>
    <a:lvl9pPr marL="3657600" algn="l" defTabSz="914400" rtl="0" eaLnBrk="1" latinLnBrk="0" hangingPunct="1">
      <a:defRPr sz="4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chemeClr val="tx1"/>
    </p:penClr>
  </p:showPr>
  <p:clrMru>
    <a:srgbClr val="CC3300"/>
    <a:srgbClr val="000099"/>
    <a:srgbClr val="FFCC00"/>
    <a:srgbClr val="CC0000"/>
    <a:srgbClr val="FFFF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47" autoAdjust="0"/>
    <p:restoredTop sz="90929"/>
  </p:normalViewPr>
  <p:slideViewPr>
    <p:cSldViewPr>
      <p:cViewPr>
        <p:scale>
          <a:sx n="50" d="100"/>
          <a:sy n="50" d="100"/>
        </p:scale>
        <p:origin x="-1650" y="-8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02" y="-6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noTextEdit="1"/>
          </p:cNvSpPr>
          <p:nvPr>
            <p:ph type="sldImg" idx="2"/>
          </p:nvPr>
        </p:nvSpPr>
        <p:spPr bwMode="auto">
          <a:xfrm>
            <a:off x="1149350" y="692150"/>
            <a:ext cx="4559300" cy="3416300"/>
          </a:xfrm>
          <a:prstGeom prst="rect">
            <a:avLst/>
          </a:prstGeom>
          <a:noFill/>
          <a:ln w="12700">
            <a:solidFill>
              <a:srgbClr val="000000"/>
            </a:solidFill>
            <a:miter lim="800000"/>
            <a:headEnd/>
            <a:tailEnd/>
          </a:ln>
          <a:effec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noTextEdit="1"/>
          </p:cNvSpPr>
          <p:nvPr>
            <p:ph type="sldImg"/>
          </p:nvPr>
        </p:nvSpPr>
        <p:spPr>
          <a:xfrm>
            <a:off x="1150938" y="692150"/>
            <a:ext cx="4556125" cy="3416300"/>
          </a:xfrm>
          <a:ln/>
        </p:spPr>
      </p:sp>
      <p:sp>
        <p:nvSpPr>
          <p:cNvPr id="55299" name="Rectangle 3"/>
          <p:cNvSpPr>
            <a:spLocks noGrp="1" noChangeArrowheads="1"/>
          </p:cNvSpPr>
          <p:nvPr>
            <p:ph type="body" idx="1"/>
          </p:nvPr>
        </p:nvSpPr>
        <p:spPr/>
        <p:txBody>
          <a:bodyPr/>
          <a:lstStyle/>
          <a:p>
            <a:r>
              <a:rPr lang="en-US"/>
              <a:t>Header – white 24 points Arial Bold</a:t>
            </a:r>
          </a:p>
          <a:p>
            <a:r>
              <a:rPr lang="en-US"/>
              <a:t>Body text – white 20 points Arial Bold, dark yellow highlights</a:t>
            </a:r>
          </a:p>
          <a:p>
            <a:r>
              <a:rPr lang="en-US"/>
              <a:t>Bullets – dark yellow</a:t>
            </a:r>
          </a:p>
          <a:p>
            <a:r>
              <a:rPr lang="en-US"/>
              <a:t>Copyright – white</a:t>
            </a:r>
            <a:r>
              <a:rPr lang="en-US">
                <a:solidFill>
                  <a:schemeClr val="bg1"/>
                </a:solidFill>
              </a:rPr>
              <a:t> </a:t>
            </a:r>
            <a:r>
              <a:rPr lang="en-US"/>
              <a:t>12 points Arial </a:t>
            </a:r>
          </a:p>
          <a:p>
            <a:r>
              <a:rPr lang="en-US"/>
              <a:t>Background name: HST-Presentation_blue.jpg, </a:t>
            </a:r>
          </a:p>
          <a:p>
            <a:r>
              <a:rPr lang="en-US"/>
              <a:t>Size: </a:t>
            </a:r>
          </a:p>
          <a:p>
            <a:r>
              <a:rPr lang="en-US"/>
              <a:t>      Height: 7.52"</a:t>
            </a:r>
          </a:p>
          <a:p>
            <a:r>
              <a:rPr lang="en-US"/>
              <a:t>      Width: 10.02"</a:t>
            </a:r>
          </a:p>
          <a:p>
            <a:r>
              <a:rPr lang="en-US"/>
              <a:t>      Scale: 70% </a:t>
            </a:r>
          </a:p>
          <a:p>
            <a:r>
              <a:rPr lang="en-US"/>
              <a:t>Position on slide:</a:t>
            </a:r>
          </a:p>
          <a:p>
            <a:r>
              <a:rPr lang="en-US"/>
              <a:t>      Horizontal - 0"</a:t>
            </a:r>
          </a:p>
          <a:p>
            <a:r>
              <a:rPr lang="en-US"/>
              <a:t>      Vertical - 0"</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ChangeArrowheads="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9421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Header first line (section#) – white 24 points Arial Bold</a:t>
            </a:r>
          </a:p>
          <a:p>
            <a:r>
              <a:rPr lang="en-US"/>
              <a:t>Header second line (title) – white 28 points Arial Bold</a:t>
            </a:r>
          </a:p>
          <a:p>
            <a:r>
              <a:rPr lang="en-US"/>
              <a:t>Title –  yellow 28 points Arial Bold</a:t>
            </a:r>
          </a:p>
          <a:p>
            <a:r>
              <a:rPr lang="en-US"/>
              <a:t>Body text – white24 points Arial and Arial Bold</a:t>
            </a:r>
          </a:p>
          <a:p>
            <a:r>
              <a:rPr lang="en-US"/>
              <a:t>Bullets – yellow</a:t>
            </a:r>
          </a:p>
          <a:p>
            <a:r>
              <a:rPr lang="en-US"/>
              <a:t>Copyright – white</a:t>
            </a:r>
            <a:r>
              <a:rPr lang="en-US">
                <a:solidFill>
                  <a:schemeClr val="bg1"/>
                </a:solidFill>
              </a:rPr>
              <a:t> </a:t>
            </a:r>
            <a:r>
              <a:rPr lang="en-US"/>
              <a:t>12 points Arial</a:t>
            </a:r>
          </a:p>
          <a:p>
            <a:r>
              <a:rPr lang="en-US"/>
              <a:t>Background name: HST-Presentation_blue.jpg, </a:t>
            </a:r>
          </a:p>
          <a:p>
            <a:r>
              <a:rPr lang="en-US"/>
              <a:t>Size: </a:t>
            </a:r>
          </a:p>
          <a:p>
            <a:r>
              <a:rPr lang="en-US"/>
              <a:t>      Height: 7.52"</a:t>
            </a:r>
          </a:p>
          <a:p>
            <a:r>
              <a:rPr lang="en-US"/>
              <a:t>      Width: 10.02"</a:t>
            </a:r>
          </a:p>
          <a:p>
            <a:r>
              <a:rPr lang="en-US"/>
              <a:t>      Scale: 70% </a:t>
            </a:r>
          </a:p>
          <a:p>
            <a:r>
              <a:rPr lang="en-US"/>
              <a:t>Position on slide:</a:t>
            </a:r>
          </a:p>
          <a:p>
            <a:r>
              <a:rPr lang="en-US"/>
              <a:t>      Horizontal - 0"</a:t>
            </a:r>
          </a:p>
          <a:p>
            <a:r>
              <a:rPr lang="en-US"/>
              <a:t>      Vertical - 0"</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ChangeArrowheads="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39526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Header first line (section#) – white 24 points Arial Bold</a:t>
            </a:r>
          </a:p>
          <a:p>
            <a:r>
              <a:rPr lang="en-US"/>
              <a:t>Header second line (title) – white 28 points Arial Bold</a:t>
            </a:r>
          </a:p>
          <a:p>
            <a:r>
              <a:rPr lang="en-US"/>
              <a:t>Title –  yellow 28 points Arial Bold</a:t>
            </a:r>
          </a:p>
          <a:p>
            <a:r>
              <a:rPr lang="en-US"/>
              <a:t>Body text – white24 points Arial and Arial Bold</a:t>
            </a:r>
          </a:p>
          <a:p>
            <a:r>
              <a:rPr lang="en-US"/>
              <a:t>Bullets – yellow</a:t>
            </a:r>
          </a:p>
          <a:p>
            <a:r>
              <a:rPr lang="en-US"/>
              <a:t>Copyright – white</a:t>
            </a:r>
            <a:r>
              <a:rPr lang="en-US">
                <a:solidFill>
                  <a:schemeClr val="bg1"/>
                </a:solidFill>
              </a:rPr>
              <a:t> </a:t>
            </a:r>
            <a:r>
              <a:rPr lang="en-US"/>
              <a:t>12 points Arial</a:t>
            </a:r>
          </a:p>
          <a:p>
            <a:r>
              <a:rPr lang="en-US"/>
              <a:t>Background name: HST-Presentation_blue.jpg, </a:t>
            </a:r>
          </a:p>
          <a:p>
            <a:r>
              <a:rPr lang="en-US"/>
              <a:t>Size: </a:t>
            </a:r>
          </a:p>
          <a:p>
            <a:r>
              <a:rPr lang="en-US"/>
              <a:t>      Height: 7.52"</a:t>
            </a:r>
          </a:p>
          <a:p>
            <a:r>
              <a:rPr lang="en-US"/>
              <a:t>      Width: 10.02"</a:t>
            </a:r>
          </a:p>
          <a:p>
            <a:r>
              <a:rPr lang="en-US"/>
              <a:t>      Scale: 70% </a:t>
            </a:r>
          </a:p>
          <a:p>
            <a:r>
              <a:rPr lang="en-US"/>
              <a:t>Position on slide:</a:t>
            </a:r>
          </a:p>
          <a:p>
            <a:r>
              <a:rPr lang="en-US"/>
              <a:t>      Horizontal - 0"</a:t>
            </a:r>
          </a:p>
          <a:p>
            <a:r>
              <a:rPr lang="en-US"/>
              <a:t>      Vertical - 0"</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p:cNvSpPr>
            <a:spLocks noChangeArrowheads="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40448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Header first line (section#) – white 24 points Arial Bold</a:t>
            </a:r>
          </a:p>
          <a:p>
            <a:r>
              <a:rPr lang="en-US"/>
              <a:t>Header second line (title) – white 28 points Arial Bold</a:t>
            </a:r>
          </a:p>
          <a:p>
            <a:r>
              <a:rPr lang="en-US"/>
              <a:t>Title –  yellow 28 points Arial Bold</a:t>
            </a:r>
          </a:p>
          <a:p>
            <a:r>
              <a:rPr lang="en-US"/>
              <a:t>Body text – white24 points Arial and Arial Bold</a:t>
            </a:r>
          </a:p>
          <a:p>
            <a:r>
              <a:rPr lang="en-US"/>
              <a:t>Bullets – yellow</a:t>
            </a:r>
          </a:p>
          <a:p>
            <a:r>
              <a:rPr lang="en-US"/>
              <a:t>Copyright – white</a:t>
            </a:r>
            <a:r>
              <a:rPr lang="en-US">
                <a:solidFill>
                  <a:schemeClr val="bg1"/>
                </a:solidFill>
              </a:rPr>
              <a:t> </a:t>
            </a:r>
            <a:r>
              <a:rPr lang="en-US"/>
              <a:t>12 points Arial</a:t>
            </a:r>
          </a:p>
          <a:p>
            <a:r>
              <a:rPr lang="en-US"/>
              <a:t>Background name: HST-Presentation_blue.jpg, </a:t>
            </a:r>
          </a:p>
          <a:p>
            <a:r>
              <a:rPr lang="en-US"/>
              <a:t>Size: </a:t>
            </a:r>
          </a:p>
          <a:p>
            <a:r>
              <a:rPr lang="en-US"/>
              <a:t>      Height: 7.52"</a:t>
            </a:r>
          </a:p>
          <a:p>
            <a:r>
              <a:rPr lang="en-US"/>
              <a:t>      Width: 10.02"</a:t>
            </a:r>
          </a:p>
          <a:p>
            <a:r>
              <a:rPr lang="en-US"/>
              <a:t>      Scale: 70% </a:t>
            </a:r>
          </a:p>
          <a:p>
            <a:r>
              <a:rPr lang="en-US"/>
              <a:t>Position on slide:</a:t>
            </a:r>
          </a:p>
          <a:p>
            <a:r>
              <a:rPr lang="en-US"/>
              <a:t>      Horizontal - 0"</a:t>
            </a:r>
          </a:p>
          <a:p>
            <a:r>
              <a:rPr lang="en-US"/>
              <a:t>      Vertical - 0"</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ChangeArrowheads="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40857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Header first line (section#) – white 24 points Arial Bold</a:t>
            </a:r>
          </a:p>
          <a:p>
            <a:r>
              <a:rPr lang="en-US"/>
              <a:t>Header second line (title) – white 28 points Arial Bold</a:t>
            </a:r>
          </a:p>
          <a:p>
            <a:r>
              <a:rPr lang="en-US"/>
              <a:t>Title –  yellow 28 points Arial Bold</a:t>
            </a:r>
          </a:p>
          <a:p>
            <a:r>
              <a:rPr lang="en-US"/>
              <a:t>Body text – white24 points Arial and Arial Bold</a:t>
            </a:r>
          </a:p>
          <a:p>
            <a:r>
              <a:rPr lang="en-US"/>
              <a:t>Bullets – yellow</a:t>
            </a:r>
          </a:p>
          <a:p>
            <a:r>
              <a:rPr lang="en-US"/>
              <a:t>Copyright – white</a:t>
            </a:r>
            <a:r>
              <a:rPr lang="en-US">
                <a:solidFill>
                  <a:schemeClr val="bg1"/>
                </a:solidFill>
              </a:rPr>
              <a:t> </a:t>
            </a:r>
            <a:r>
              <a:rPr lang="en-US"/>
              <a:t>12 points Arial</a:t>
            </a:r>
          </a:p>
          <a:p>
            <a:r>
              <a:rPr lang="en-US"/>
              <a:t>Background name: HST-Presentation_blue.jpg, </a:t>
            </a:r>
          </a:p>
          <a:p>
            <a:r>
              <a:rPr lang="en-US"/>
              <a:t>Size: </a:t>
            </a:r>
          </a:p>
          <a:p>
            <a:r>
              <a:rPr lang="en-US"/>
              <a:t>      Height: 7.52"</a:t>
            </a:r>
          </a:p>
          <a:p>
            <a:r>
              <a:rPr lang="en-US"/>
              <a:t>      Width: 10.02"</a:t>
            </a:r>
          </a:p>
          <a:p>
            <a:r>
              <a:rPr lang="en-US"/>
              <a:t>      Scale: 70% </a:t>
            </a:r>
          </a:p>
          <a:p>
            <a:r>
              <a:rPr lang="en-US"/>
              <a:t>Position on slide:</a:t>
            </a:r>
          </a:p>
          <a:p>
            <a:r>
              <a:rPr lang="en-US"/>
              <a:t>      Horizontal - 0"</a:t>
            </a:r>
          </a:p>
          <a:p>
            <a:r>
              <a:rPr lang="en-US"/>
              <a:t>      Vertical - 0"</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ChangeArrowheads="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40653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Header first line (section#) – white 24 points Arial Bold</a:t>
            </a:r>
          </a:p>
          <a:p>
            <a:r>
              <a:rPr lang="en-US"/>
              <a:t>Header second line (title) – white 28 points Arial Bold</a:t>
            </a:r>
          </a:p>
          <a:p>
            <a:r>
              <a:rPr lang="en-US"/>
              <a:t>Title –  yellow 28 points Arial Bold</a:t>
            </a:r>
          </a:p>
          <a:p>
            <a:r>
              <a:rPr lang="en-US"/>
              <a:t>Body text – white24 points Arial and Arial Bold</a:t>
            </a:r>
          </a:p>
          <a:p>
            <a:r>
              <a:rPr lang="en-US"/>
              <a:t>Bullets – yellow</a:t>
            </a:r>
          </a:p>
          <a:p>
            <a:r>
              <a:rPr lang="en-US"/>
              <a:t>Copyright – white</a:t>
            </a:r>
            <a:r>
              <a:rPr lang="en-US">
                <a:solidFill>
                  <a:schemeClr val="bg1"/>
                </a:solidFill>
              </a:rPr>
              <a:t> </a:t>
            </a:r>
            <a:r>
              <a:rPr lang="en-US"/>
              <a:t>12 points Arial</a:t>
            </a:r>
          </a:p>
          <a:p>
            <a:r>
              <a:rPr lang="en-US"/>
              <a:t>Background name: HST-Presentation_blue.jpg, </a:t>
            </a:r>
          </a:p>
          <a:p>
            <a:r>
              <a:rPr lang="en-US"/>
              <a:t>Size: </a:t>
            </a:r>
          </a:p>
          <a:p>
            <a:r>
              <a:rPr lang="en-US"/>
              <a:t>      Height: 7.52"</a:t>
            </a:r>
          </a:p>
          <a:p>
            <a:r>
              <a:rPr lang="en-US"/>
              <a:t>      Width: 10.02"</a:t>
            </a:r>
          </a:p>
          <a:p>
            <a:r>
              <a:rPr lang="en-US"/>
              <a:t>      Scale: 70% </a:t>
            </a:r>
          </a:p>
          <a:p>
            <a:r>
              <a:rPr lang="en-US"/>
              <a:t>Position on slide:</a:t>
            </a:r>
          </a:p>
          <a:p>
            <a:r>
              <a:rPr lang="en-US"/>
              <a:t>      Horizontal - 0"</a:t>
            </a:r>
          </a:p>
          <a:p>
            <a:r>
              <a:rPr lang="en-US"/>
              <a:t>      Vertical - 0"</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ChangeArrowheads="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42496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Header first line (section#) – white 24 points Arial Bold</a:t>
            </a:r>
          </a:p>
          <a:p>
            <a:r>
              <a:rPr lang="en-US"/>
              <a:t>Header second line (title) – white 28 points Arial Bold</a:t>
            </a:r>
          </a:p>
          <a:p>
            <a:r>
              <a:rPr lang="en-US"/>
              <a:t>Title –  yellow 28 points Arial Bold</a:t>
            </a:r>
          </a:p>
          <a:p>
            <a:r>
              <a:rPr lang="en-US"/>
              <a:t>Body text – white24 points Arial and Arial Bold</a:t>
            </a:r>
          </a:p>
          <a:p>
            <a:r>
              <a:rPr lang="en-US"/>
              <a:t>Bullets – yellow</a:t>
            </a:r>
          </a:p>
          <a:p>
            <a:r>
              <a:rPr lang="en-US"/>
              <a:t>Copyright – white</a:t>
            </a:r>
            <a:r>
              <a:rPr lang="en-US">
                <a:solidFill>
                  <a:schemeClr val="bg1"/>
                </a:solidFill>
              </a:rPr>
              <a:t> </a:t>
            </a:r>
            <a:r>
              <a:rPr lang="en-US"/>
              <a:t>12 points Arial</a:t>
            </a:r>
          </a:p>
          <a:p>
            <a:r>
              <a:rPr lang="en-US"/>
              <a:t>Background name: HST-Presentation_blue.jpg, </a:t>
            </a:r>
          </a:p>
          <a:p>
            <a:r>
              <a:rPr lang="en-US"/>
              <a:t>Size: </a:t>
            </a:r>
          </a:p>
          <a:p>
            <a:r>
              <a:rPr lang="en-US"/>
              <a:t>      Height: 7.52"</a:t>
            </a:r>
          </a:p>
          <a:p>
            <a:r>
              <a:rPr lang="en-US"/>
              <a:t>      Width: 10.02"</a:t>
            </a:r>
          </a:p>
          <a:p>
            <a:r>
              <a:rPr lang="en-US"/>
              <a:t>      Scale: 70% </a:t>
            </a:r>
          </a:p>
          <a:p>
            <a:r>
              <a:rPr lang="en-US"/>
              <a:t>Position on slide:</a:t>
            </a:r>
          </a:p>
          <a:p>
            <a:r>
              <a:rPr lang="en-US"/>
              <a:t>      Horizontal - 0"</a:t>
            </a:r>
          </a:p>
          <a:p>
            <a:r>
              <a:rPr lang="en-US"/>
              <a:t>      Vertical - 0"</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ChangeArrowheads="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1673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Header first line (section#) – white 24 points Arial Bold</a:t>
            </a:r>
          </a:p>
          <a:p>
            <a:r>
              <a:rPr lang="en-US"/>
              <a:t>Header second line (title) – white 28 points Arial Bold</a:t>
            </a:r>
          </a:p>
          <a:p>
            <a:r>
              <a:rPr lang="en-US"/>
              <a:t>Title –  yellow 28 points Arial Bold</a:t>
            </a:r>
          </a:p>
          <a:p>
            <a:r>
              <a:rPr lang="en-US"/>
              <a:t>Body text – white24 points Arial and Arial Bold</a:t>
            </a:r>
          </a:p>
          <a:p>
            <a:r>
              <a:rPr lang="en-US"/>
              <a:t>Bullets – yellow</a:t>
            </a:r>
          </a:p>
          <a:p>
            <a:r>
              <a:rPr lang="en-US"/>
              <a:t>Copyright – white</a:t>
            </a:r>
            <a:r>
              <a:rPr lang="en-US">
                <a:solidFill>
                  <a:schemeClr val="bg1"/>
                </a:solidFill>
              </a:rPr>
              <a:t> </a:t>
            </a:r>
            <a:r>
              <a:rPr lang="en-US"/>
              <a:t>12 points Arial</a:t>
            </a:r>
          </a:p>
          <a:p>
            <a:r>
              <a:rPr lang="en-US"/>
              <a:t>Background name: HST-Presentation_blue.jpg, </a:t>
            </a:r>
          </a:p>
          <a:p>
            <a:r>
              <a:rPr lang="en-US"/>
              <a:t>Size: </a:t>
            </a:r>
          </a:p>
          <a:p>
            <a:r>
              <a:rPr lang="en-US"/>
              <a:t>      Height: 7.52"</a:t>
            </a:r>
          </a:p>
          <a:p>
            <a:r>
              <a:rPr lang="en-US"/>
              <a:t>      Width: 10.02"</a:t>
            </a:r>
          </a:p>
          <a:p>
            <a:r>
              <a:rPr lang="en-US"/>
              <a:t>      Scale: 70% </a:t>
            </a:r>
          </a:p>
          <a:p>
            <a:r>
              <a:rPr lang="en-US"/>
              <a:t>Position on slide:</a:t>
            </a:r>
          </a:p>
          <a:p>
            <a:r>
              <a:rPr lang="en-US"/>
              <a:t>      Horizontal - 0"</a:t>
            </a:r>
          </a:p>
          <a:p>
            <a:r>
              <a:rPr lang="en-US"/>
              <a:t>      Vertical - 0"</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ChangeArrowheads="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37581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Header first line (section#) – white 24 points Arial Bold</a:t>
            </a:r>
          </a:p>
          <a:p>
            <a:r>
              <a:rPr lang="en-US"/>
              <a:t>Header second line (title) – white 28 points Arial Bold</a:t>
            </a:r>
          </a:p>
          <a:p>
            <a:r>
              <a:rPr lang="en-US"/>
              <a:t>Title –  yellow 28 points Arial Bold</a:t>
            </a:r>
          </a:p>
          <a:p>
            <a:r>
              <a:rPr lang="en-US"/>
              <a:t>Body text – white24 points Arial and Arial Bold</a:t>
            </a:r>
          </a:p>
          <a:p>
            <a:r>
              <a:rPr lang="en-US"/>
              <a:t>Bullets – yellow</a:t>
            </a:r>
          </a:p>
          <a:p>
            <a:r>
              <a:rPr lang="en-US"/>
              <a:t>Copyright – white</a:t>
            </a:r>
            <a:r>
              <a:rPr lang="en-US">
                <a:solidFill>
                  <a:schemeClr val="bg1"/>
                </a:solidFill>
              </a:rPr>
              <a:t> </a:t>
            </a:r>
            <a:r>
              <a:rPr lang="en-US"/>
              <a:t>12 points Arial</a:t>
            </a:r>
          </a:p>
          <a:p>
            <a:r>
              <a:rPr lang="en-US"/>
              <a:t>Background name: HST-Presentation_blue.jpg, </a:t>
            </a:r>
          </a:p>
          <a:p>
            <a:r>
              <a:rPr lang="en-US"/>
              <a:t>Size: </a:t>
            </a:r>
          </a:p>
          <a:p>
            <a:r>
              <a:rPr lang="en-US"/>
              <a:t>      Height: 7.52"</a:t>
            </a:r>
          </a:p>
          <a:p>
            <a:r>
              <a:rPr lang="en-US"/>
              <a:t>      Width: 10.02"</a:t>
            </a:r>
          </a:p>
          <a:p>
            <a:r>
              <a:rPr lang="en-US"/>
              <a:t>      Scale: 70% </a:t>
            </a:r>
          </a:p>
          <a:p>
            <a:r>
              <a:rPr lang="en-US"/>
              <a:t>Position on slide:</a:t>
            </a:r>
          </a:p>
          <a:p>
            <a:r>
              <a:rPr lang="en-US"/>
              <a:t>      Horizontal - 0"</a:t>
            </a:r>
          </a:p>
          <a:p>
            <a:r>
              <a:rPr lang="en-US"/>
              <a:t>      Vertical - 0"</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ChangeArrowheads="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32870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Header first line (section#) – white 24 points Arial Bold</a:t>
            </a:r>
          </a:p>
          <a:p>
            <a:r>
              <a:rPr lang="en-US"/>
              <a:t>Header second line (title) – white 28 points Arial Bold</a:t>
            </a:r>
          </a:p>
          <a:p>
            <a:r>
              <a:rPr lang="en-US"/>
              <a:t>Title –  yellow 28 points Arial Bold</a:t>
            </a:r>
          </a:p>
          <a:p>
            <a:r>
              <a:rPr lang="en-US"/>
              <a:t>Body text – white24 points Arial and Arial Bold</a:t>
            </a:r>
          </a:p>
          <a:p>
            <a:r>
              <a:rPr lang="en-US"/>
              <a:t>Bullets – yellow</a:t>
            </a:r>
          </a:p>
          <a:p>
            <a:r>
              <a:rPr lang="en-US"/>
              <a:t>Copyright – white</a:t>
            </a:r>
            <a:r>
              <a:rPr lang="en-US">
                <a:solidFill>
                  <a:schemeClr val="bg1"/>
                </a:solidFill>
              </a:rPr>
              <a:t> </a:t>
            </a:r>
            <a:r>
              <a:rPr lang="en-US"/>
              <a:t>12 points Arial</a:t>
            </a:r>
          </a:p>
          <a:p>
            <a:r>
              <a:rPr lang="en-US"/>
              <a:t>Background name: HST-Presentation_blue.jpg, </a:t>
            </a:r>
          </a:p>
          <a:p>
            <a:r>
              <a:rPr lang="en-US"/>
              <a:t>Size: </a:t>
            </a:r>
          </a:p>
          <a:p>
            <a:r>
              <a:rPr lang="en-US"/>
              <a:t>      Height: 7.52"</a:t>
            </a:r>
          </a:p>
          <a:p>
            <a:r>
              <a:rPr lang="en-US"/>
              <a:t>      Width: 10.02"</a:t>
            </a:r>
          </a:p>
          <a:p>
            <a:r>
              <a:rPr lang="en-US"/>
              <a:t>      Scale: 70% </a:t>
            </a:r>
          </a:p>
          <a:p>
            <a:r>
              <a:rPr lang="en-US"/>
              <a:t>Position on slide:</a:t>
            </a:r>
          </a:p>
          <a:p>
            <a:r>
              <a:rPr lang="en-US"/>
              <a:t>      Horizontal - 0"</a:t>
            </a:r>
          </a:p>
          <a:p>
            <a:r>
              <a:rPr lang="en-US"/>
              <a:t>      Vertical - 0"</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40243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Header first line (section#) – white 24 points Arial Bold</a:t>
            </a:r>
          </a:p>
          <a:p>
            <a:r>
              <a:rPr lang="en-US"/>
              <a:t>Header second line (title) – white 28 points Arial Bold</a:t>
            </a:r>
          </a:p>
          <a:p>
            <a:r>
              <a:rPr lang="en-US"/>
              <a:t>Title –  navy 28 points Arial Bold</a:t>
            </a:r>
          </a:p>
          <a:p>
            <a:r>
              <a:rPr lang="en-US"/>
              <a:t>Body text – black 24 points Arial and Arial Bold</a:t>
            </a:r>
          </a:p>
          <a:p>
            <a:r>
              <a:rPr lang="en-US"/>
              <a:t>Bullets – navy</a:t>
            </a:r>
          </a:p>
          <a:p>
            <a:r>
              <a:rPr lang="en-US"/>
              <a:t>Copyright – white</a:t>
            </a:r>
            <a:r>
              <a:rPr lang="en-US">
                <a:solidFill>
                  <a:schemeClr val="bg1"/>
                </a:solidFill>
              </a:rPr>
              <a:t> </a:t>
            </a:r>
            <a:r>
              <a:rPr lang="en-US"/>
              <a:t>12 points Arial </a:t>
            </a:r>
          </a:p>
          <a:p>
            <a:r>
              <a:rPr lang="en-US"/>
              <a:t>Background name: HST-Presentation_white.jpg</a:t>
            </a:r>
          </a:p>
          <a:p>
            <a:r>
              <a:rPr lang="en-US"/>
              <a:t>Size: </a:t>
            </a:r>
          </a:p>
          <a:p>
            <a:r>
              <a:rPr lang="en-US"/>
              <a:t>      Height: 7.52"</a:t>
            </a:r>
          </a:p>
          <a:p>
            <a:r>
              <a:rPr lang="en-US"/>
              <a:t>      Width: 10.02"</a:t>
            </a:r>
          </a:p>
          <a:p>
            <a:r>
              <a:rPr lang="en-US"/>
              <a:t>      Scale: 70% </a:t>
            </a:r>
          </a:p>
          <a:p>
            <a:r>
              <a:rPr lang="en-US"/>
              <a:t>Position on slide:</a:t>
            </a:r>
          </a:p>
          <a:p>
            <a:r>
              <a:rPr lang="en-US"/>
              <a:t>      Horizontal - 0"</a:t>
            </a:r>
          </a:p>
          <a:p>
            <a:r>
              <a:rPr lang="en-US"/>
              <a:t>      Vertical - 0"</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noTextEdit="1"/>
          </p:cNvSpPr>
          <p:nvPr>
            <p:ph type="sldImg"/>
          </p:nvPr>
        </p:nvSpPr>
        <p:spPr>
          <a:xfrm>
            <a:off x="1150938" y="692150"/>
            <a:ext cx="4556125" cy="3416300"/>
          </a:xfrm>
          <a:ln/>
        </p:spPr>
      </p:sp>
      <p:sp>
        <p:nvSpPr>
          <p:cNvPr id="65539" name="Rectangle 3"/>
          <p:cNvSpPr>
            <a:spLocks noGrp="1" noChangeArrowheads="1"/>
          </p:cNvSpPr>
          <p:nvPr>
            <p:ph type="body" idx="1"/>
          </p:nvPr>
        </p:nvSpPr>
        <p:spPr/>
        <p:txBody>
          <a:bodyPr/>
          <a:lstStyle/>
          <a:p>
            <a:r>
              <a:rPr lang="en-US"/>
              <a:t>Header first line (section#) – white 24 points Arial Bold</a:t>
            </a:r>
          </a:p>
          <a:p>
            <a:r>
              <a:rPr lang="en-US"/>
              <a:t>Header second line (title) – white 28 points Arial Bold</a:t>
            </a:r>
          </a:p>
          <a:p>
            <a:r>
              <a:rPr lang="en-US"/>
              <a:t>Title –  yellow 28 points Arial Bold</a:t>
            </a:r>
          </a:p>
          <a:p>
            <a:r>
              <a:rPr lang="en-US"/>
              <a:t>Body text – white24 points Arial and Arial Bold</a:t>
            </a:r>
          </a:p>
          <a:p>
            <a:r>
              <a:rPr lang="en-US"/>
              <a:t>Bullets – yellow</a:t>
            </a:r>
          </a:p>
          <a:p>
            <a:r>
              <a:rPr lang="en-US"/>
              <a:t>Copyright – white</a:t>
            </a:r>
            <a:r>
              <a:rPr lang="en-US">
                <a:solidFill>
                  <a:schemeClr val="bg1"/>
                </a:solidFill>
              </a:rPr>
              <a:t> </a:t>
            </a:r>
            <a:r>
              <a:rPr lang="en-US"/>
              <a:t>12 points Arial</a:t>
            </a:r>
          </a:p>
          <a:p>
            <a:r>
              <a:rPr lang="en-US"/>
              <a:t>Background name: HST-Presentation_blue.jpg, </a:t>
            </a:r>
          </a:p>
          <a:p>
            <a:r>
              <a:rPr lang="en-US"/>
              <a:t>Size: </a:t>
            </a:r>
          </a:p>
          <a:p>
            <a:r>
              <a:rPr lang="en-US"/>
              <a:t>      Height: 7.52"</a:t>
            </a:r>
          </a:p>
          <a:p>
            <a:r>
              <a:rPr lang="en-US"/>
              <a:t>      Width: 10.02"</a:t>
            </a:r>
          </a:p>
          <a:p>
            <a:r>
              <a:rPr lang="en-US"/>
              <a:t>      Scale: 70% </a:t>
            </a:r>
          </a:p>
          <a:p>
            <a:r>
              <a:rPr lang="en-US"/>
              <a:t>Position on slide:</a:t>
            </a:r>
          </a:p>
          <a:p>
            <a:r>
              <a:rPr lang="en-US"/>
              <a:t>      Horizontal - 0"</a:t>
            </a:r>
          </a:p>
          <a:p>
            <a:r>
              <a:rPr lang="en-US"/>
              <a:t>      Vertical - 0"</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ChangeArrowheads="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41165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Header first line (section#) – white 24 points Arial Bold</a:t>
            </a:r>
          </a:p>
          <a:p>
            <a:r>
              <a:rPr lang="en-US"/>
              <a:t>Header second line (title) – white 28 points Arial Bold</a:t>
            </a:r>
          </a:p>
          <a:p>
            <a:r>
              <a:rPr lang="en-US"/>
              <a:t>Title –  yellow 28 points Arial Bold</a:t>
            </a:r>
          </a:p>
          <a:p>
            <a:r>
              <a:rPr lang="en-US"/>
              <a:t>Body text – white24 points Arial and Arial Bold</a:t>
            </a:r>
          </a:p>
          <a:p>
            <a:r>
              <a:rPr lang="en-US"/>
              <a:t>Bullets – yellow</a:t>
            </a:r>
          </a:p>
          <a:p>
            <a:r>
              <a:rPr lang="en-US"/>
              <a:t>Copyright – white</a:t>
            </a:r>
            <a:r>
              <a:rPr lang="en-US">
                <a:solidFill>
                  <a:schemeClr val="bg1"/>
                </a:solidFill>
              </a:rPr>
              <a:t> </a:t>
            </a:r>
            <a:r>
              <a:rPr lang="en-US"/>
              <a:t>12 points Arial</a:t>
            </a:r>
          </a:p>
          <a:p>
            <a:r>
              <a:rPr lang="en-US"/>
              <a:t>Background name: HST-Presentation_blue.jpg, </a:t>
            </a:r>
          </a:p>
          <a:p>
            <a:r>
              <a:rPr lang="en-US"/>
              <a:t>Size: </a:t>
            </a:r>
          </a:p>
          <a:p>
            <a:r>
              <a:rPr lang="en-US"/>
              <a:t>      Height: 7.52"</a:t>
            </a:r>
          </a:p>
          <a:p>
            <a:r>
              <a:rPr lang="en-US"/>
              <a:t>      Width: 10.02"</a:t>
            </a:r>
          </a:p>
          <a:p>
            <a:r>
              <a:rPr lang="en-US"/>
              <a:t>      Scale: 70% </a:t>
            </a:r>
          </a:p>
          <a:p>
            <a:r>
              <a:rPr lang="en-US"/>
              <a:t>Position on slide:</a:t>
            </a:r>
          </a:p>
          <a:p>
            <a:r>
              <a:rPr lang="en-US"/>
              <a:t>      Horizontal - 0"</a:t>
            </a:r>
          </a:p>
          <a:p>
            <a:r>
              <a:rPr lang="en-US"/>
              <a:t>      Vertical - 0"</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ChangeArrowheads="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41472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Header first line (section#) – white 24 points Arial Bold</a:t>
            </a:r>
          </a:p>
          <a:p>
            <a:r>
              <a:rPr lang="en-US"/>
              <a:t>Header second line (title) – white 28 points Arial Bold</a:t>
            </a:r>
          </a:p>
          <a:p>
            <a:r>
              <a:rPr lang="en-US"/>
              <a:t>Title –  yellow 28 points Arial Bold</a:t>
            </a:r>
          </a:p>
          <a:p>
            <a:r>
              <a:rPr lang="en-US"/>
              <a:t>Body text – white24 points Arial and Arial Bold</a:t>
            </a:r>
          </a:p>
          <a:p>
            <a:r>
              <a:rPr lang="en-US"/>
              <a:t>Bullets – yellow</a:t>
            </a:r>
          </a:p>
          <a:p>
            <a:r>
              <a:rPr lang="en-US"/>
              <a:t>Copyright – white</a:t>
            </a:r>
            <a:r>
              <a:rPr lang="en-US">
                <a:solidFill>
                  <a:schemeClr val="bg1"/>
                </a:solidFill>
              </a:rPr>
              <a:t> </a:t>
            </a:r>
            <a:r>
              <a:rPr lang="en-US"/>
              <a:t>12 points Arial</a:t>
            </a:r>
          </a:p>
          <a:p>
            <a:r>
              <a:rPr lang="en-US"/>
              <a:t>Background name: HST-Presentation_blue.jpg, </a:t>
            </a:r>
          </a:p>
          <a:p>
            <a:r>
              <a:rPr lang="en-US"/>
              <a:t>Size: </a:t>
            </a:r>
          </a:p>
          <a:p>
            <a:r>
              <a:rPr lang="en-US"/>
              <a:t>      Height: 7.52"</a:t>
            </a:r>
          </a:p>
          <a:p>
            <a:r>
              <a:rPr lang="en-US"/>
              <a:t>      Width: 10.02"</a:t>
            </a:r>
          </a:p>
          <a:p>
            <a:r>
              <a:rPr lang="en-US"/>
              <a:t>      Scale: 70% </a:t>
            </a:r>
          </a:p>
          <a:p>
            <a:r>
              <a:rPr lang="en-US"/>
              <a:t>Position on slide:</a:t>
            </a:r>
          </a:p>
          <a:p>
            <a:r>
              <a:rPr lang="en-US"/>
              <a:t>      Horizontal - 0"</a:t>
            </a:r>
          </a:p>
          <a:p>
            <a:r>
              <a:rPr lang="en-US"/>
              <a:t>      Vertical - 0"</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41677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Header first line (section#) – white 24 points Arial Bold</a:t>
            </a:r>
          </a:p>
          <a:p>
            <a:r>
              <a:rPr lang="en-US"/>
              <a:t>Header second line (title) – white 28 points Arial Bold</a:t>
            </a:r>
          </a:p>
          <a:p>
            <a:r>
              <a:rPr lang="en-US"/>
              <a:t>Title –  navy 28 points Arial Bold</a:t>
            </a:r>
          </a:p>
          <a:p>
            <a:r>
              <a:rPr lang="en-US"/>
              <a:t>Body text – black 24 points Arial and Arial Bold</a:t>
            </a:r>
          </a:p>
          <a:p>
            <a:r>
              <a:rPr lang="en-US"/>
              <a:t>Bullets – navy</a:t>
            </a:r>
          </a:p>
          <a:p>
            <a:r>
              <a:rPr lang="en-US"/>
              <a:t>Copyright – white</a:t>
            </a:r>
            <a:r>
              <a:rPr lang="en-US">
                <a:solidFill>
                  <a:schemeClr val="bg1"/>
                </a:solidFill>
              </a:rPr>
              <a:t> </a:t>
            </a:r>
            <a:r>
              <a:rPr lang="en-US"/>
              <a:t>12 points Arial </a:t>
            </a:r>
          </a:p>
          <a:p>
            <a:r>
              <a:rPr lang="en-US"/>
              <a:t>Background name: HST-Presentation_white.jpg</a:t>
            </a:r>
          </a:p>
          <a:p>
            <a:r>
              <a:rPr lang="en-US"/>
              <a:t>Size: </a:t>
            </a:r>
          </a:p>
          <a:p>
            <a:r>
              <a:rPr lang="en-US"/>
              <a:t>      Height: 7.52"</a:t>
            </a:r>
          </a:p>
          <a:p>
            <a:r>
              <a:rPr lang="en-US"/>
              <a:t>      Width: 10.02"</a:t>
            </a:r>
          </a:p>
          <a:p>
            <a:r>
              <a:rPr lang="en-US"/>
              <a:t>      Scale: 70% </a:t>
            </a:r>
          </a:p>
          <a:p>
            <a:r>
              <a:rPr lang="en-US"/>
              <a:t>Position on slide:</a:t>
            </a:r>
          </a:p>
          <a:p>
            <a:r>
              <a:rPr lang="en-US"/>
              <a:t>      Horizontal - 0"</a:t>
            </a:r>
          </a:p>
          <a:p>
            <a:r>
              <a:rPr lang="en-US"/>
              <a:t>      Vertical - 0"</a:t>
            </a:r>
          </a:p>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2"/>
          <p:cNvSpPr>
            <a:spLocks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41881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Header first line (section#) – white 24 points Arial Bold</a:t>
            </a:r>
          </a:p>
          <a:p>
            <a:r>
              <a:rPr lang="en-US"/>
              <a:t>Header second line (title) – white 28 points Arial Bold</a:t>
            </a:r>
          </a:p>
          <a:p>
            <a:r>
              <a:rPr lang="en-US"/>
              <a:t>Title –  navy 28 points Arial Bold</a:t>
            </a:r>
          </a:p>
          <a:p>
            <a:r>
              <a:rPr lang="en-US"/>
              <a:t>Body text – black 24 points Arial and Arial Bold</a:t>
            </a:r>
          </a:p>
          <a:p>
            <a:r>
              <a:rPr lang="en-US"/>
              <a:t>Bullets – navy</a:t>
            </a:r>
          </a:p>
          <a:p>
            <a:r>
              <a:rPr lang="en-US"/>
              <a:t>Copyright – white</a:t>
            </a:r>
            <a:r>
              <a:rPr lang="en-US">
                <a:solidFill>
                  <a:schemeClr val="bg1"/>
                </a:solidFill>
              </a:rPr>
              <a:t> </a:t>
            </a:r>
            <a:r>
              <a:rPr lang="en-US"/>
              <a:t>12 points Arial </a:t>
            </a:r>
          </a:p>
          <a:p>
            <a:r>
              <a:rPr lang="en-US"/>
              <a:t>Background name: HST-Presentation_white.jpg</a:t>
            </a:r>
          </a:p>
          <a:p>
            <a:r>
              <a:rPr lang="en-US"/>
              <a:t>Size: </a:t>
            </a:r>
          </a:p>
          <a:p>
            <a:r>
              <a:rPr lang="en-US"/>
              <a:t>      Height: 7.52"</a:t>
            </a:r>
          </a:p>
          <a:p>
            <a:r>
              <a:rPr lang="en-US"/>
              <a:t>      Width: 10.02"</a:t>
            </a:r>
          </a:p>
          <a:p>
            <a:r>
              <a:rPr lang="en-US"/>
              <a:t>      Scale: 70% </a:t>
            </a:r>
          </a:p>
          <a:p>
            <a:r>
              <a:rPr lang="en-US"/>
              <a:t>Position on slide:</a:t>
            </a:r>
          </a:p>
          <a:p>
            <a:r>
              <a:rPr lang="en-US"/>
              <a:t>      Horizontal - 0"</a:t>
            </a:r>
          </a:p>
          <a:p>
            <a:r>
              <a:rPr lang="en-US"/>
              <a:t>      Vertical - 0"</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ChangeArrowheads="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42086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Header first line (section#) – white 24 points Arial Bold</a:t>
            </a:r>
          </a:p>
          <a:p>
            <a:r>
              <a:rPr lang="en-US"/>
              <a:t>Header second line (title) – white 28 points Arial Bold</a:t>
            </a:r>
          </a:p>
          <a:p>
            <a:r>
              <a:rPr lang="en-US"/>
              <a:t>Title –  yellow 28 points Arial Bold</a:t>
            </a:r>
          </a:p>
          <a:p>
            <a:r>
              <a:rPr lang="en-US"/>
              <a:t>Body text – white24 points Arial and Arial Bold</a:t>
            </a:r>
          </a:p>
          <a:p>
            <a:r>
              <a:rPr lang="en-US"/>
              <a:t>Bullets – yellow</a:t>
            </a:r>
          </a:p>
          <a:p>
            <a:r>
              <a:rPr lang="en-US"/>
              <a:t>Copyright – white</a:t>
            </a:r>
            <a:r>
              <a:rPr lang="en-US">
                <a:solidFill>
                  <a:schemeClr val="bg1"/>
                </a:solidFill>
              </a:rPr>
              <a:t> </a:t>
            </a:r>
            <a:r>
              <a:rPr lang="en-US"/>
              <a:t>12 points Arial</a:t>
            </a:r>
          </a:p>
          <a:p>
            <a:r>
              <a:rPr lang="en-US"/>
              <a:t>Background name: HST-Presentation_blue.jpg, </a:t>
            </a:r>
          </a:p>
          <a:p>
            <a:r>
              <a:rPr lang="en-US"/>
              <a:t>Size: </a:t>
            </a:r>
          </a:p>
          <a:p>
            <a:r>
              <a:rPr lang="en-US"/>
              <a:t>      Height: 7.52"</a:t>
            </a:r>
          </a:p>
          <a:p>
            <a:r>
              <a:rPr lang="en-US"/>
              <a:t>      Width: 10.02"</a:t>
            </a:r>
          </a:p>
          <a:p>
            <a:r>
              <a:rPr lang="en-US"/>
              <a:t>      Scale: 70% </a:t>
            </a:r>
          </a:p>
          <a:p>
            <a:r>
              <a:rPr lang="en-US"/>
              <a:t>Position on slide:</a:t>
            </a:r>
          </a:p>
          <a:p>
            <a:r>
              <a:rPr lang="en-US"/>
              <a:t>      Horizontal - 0"</a:t>
            </a:r>
          </a:p>
          <a:p>
            <a:r>
              <a:rPr lang="en-US"/>
              <a:t>      Vertical - 0"</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7577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Header first line (section#) – white 24 points Arial Bold</a:t>
            </a:r>
          </a:p>
          <a:p>
            <a:r>
              <a:rPr lang="en-US"/>
              <a:t>Header second line (title) – white 28 points Arial Bold</a:t>
            </a:r>
          </a:p>
          <a:p>
            <a:r>
              <a:rPr lang="en-US"/>
              <a:t>Title –  yellow 28 points Arial Bold</a:t>
            </a:r>
          </a:p>
          <a:p>
            <a:r>
              <a:rPr lang="en-US"/>
              <a:t>Body text – white24 points Arial and Arial Bold</a:t>
            </a:r>
          </a:p>
          <a:p>
            <a:r>
              <a:rPr lang="en-US"/>
              <a:t>Bullets – yellow</a:t>
            </a:r>
          </a:p>
          <a:p>
            <a:r>
              <a:rPr lang="en-US"/>
              <a:t>Copyright – white</a:t>
            </a:r>
            <a:r>
              <a:rPr lang="en-US">
                <a:solidFill>
                  <a:schemeClr val="bg1"/>
                </a:solidFill>
              </a:rPr>
              <a:t> </a:t>
            </a:r>
            <a:r>
              <a:rPr lang="en-US"/>
              <a:t>12 points Arial</a:t>
            </a:r>
          </a:p>
          <a:p>
            <a:r>
              <a:rPr lang="en-US"/>
              <a:t>Background name: HST-Presentation_blue.jpg, </a:t>
            </a:r>
          </a:p>
          <a:p>
            <a:r>
              <a:rPr lang="en-US"/>
              <a:t>Size: </a:t>
            </a:r>
          </a:p>
          <a:p>
            <a:r>
              <a:rPr lang="en-US"/>
              <a:t>      Height: 7.52"</a:t>
            </a:r>
          </a:p>
          <a:p>
            <a:r>
              <a:rPr lang="en-US"/>
              <a:t>      Width: 10.02"</a:t>
            </a:r>
          </a:p>
          <a:p>
            <a:r>
              <a:rPr lang="en-US"/>
              <a:t>      Scale: 70% </a:t>
            </a:r>
          </a:p>
          <a:p>
            <a:r>
              <a:rPr lang="en-US"/>
              <a:t>Position on slide:</a:t>
            </a:r>
          </a:p>
          <a:p>
            <a:r>
              <a:rPr lang="en-US"/>
              <a:t>      Horizontal - 0"</a:t>
            </a:r>
          </a:p>
          <a:p>
            <a:r>
              <a:rPr lang="en-US"/>
              <a:t>      Vertical - 0"</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7782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Header first line (section#) – white 24 points Arial Bold</a:t>
            </a:r>
          </a:p>
          <a:p>
            <a:r>
              <a:rPr lang="en-US"/>
              <a:t>Header second line (title) – white 28 points Arial Bold</a:t>
            </a:r>
          </a:p>
          <a:p>
            <a:r>
              <a:rPr lang="en-US"/>
              <a:t>Title –  yellow 28 points Arial Bold</a:t>
            </a:r>
          </a:p>
          <a:p>
            <a:r>
              <a:rPr lang="en-US"/>
              <a:t>Body text – white24 points Arial and Arial Bold</a:t>
            </a:r>
          </a:p>
          <a:p>
            <a:r>
              <a:rPr lang="en-US"/>
              <a:t>Bullets – yellow</a:t>
            </a:r>
          </a:p>
          <a:p>
            <a:r>
              <a:rPr lang="en-US"/>
              <a:t>Copyright – white</a:t>
            </a:r>
            <a:r>
              <a:rPr lang="en-US">
                <a:solidFill>
                  <a:schemeClr val="bg1"/>
                </a:solidFill>
              </a:rPr>
              <a:t> </a:t>
            </a:r>
            <a:r>
              <a:rPr lang="en-US"/>
              <a:t>12 points Arial</a:t>
            </a:r>
          </a:p>
          <a:p>
            <a:r>
              <a:rPr lang="en-US"/>
              <a:t>Background name: HST-Presentation_blue.jpg, </a:t>
            </a:r>
          </a:p>
          <a:p>
            <a:r>
              <a:rPr lang="en-US"/>
              <a:t>Size: </a:t>
            </a:r>
          </a:p>
          <a:p>
            <a:r>
              <a:rPr lang="en-US"/>
              <a:t>      Height: 7.52"</a:t>
            </a:r>
          </a:p>
          <a:p>
            <a:r>
              <a:rPr lang="en-US"/>
              <a:t>      Width: 10.02"</a:t>
            </a:r>
          </a:p>
          <a:p>
            <a:r>
              <a:rPr lang="en-US"/>
              <a:t>      Scale: 70% </a:t>
            </a:r>
          </a:p>
          <a:p>
            <a:r>
              <a:rPr lang="en-US"/>
              <a:t>Position on slide:</a:t>
            </a:r>
          </a:p>
          <a:p>
            <a:r>
              <a:rPr lang="en-US"/>
              <a:t>      Horizontal - 0"</a:t>
            </a:r>
          </a:p>
          <a:p>
            <a:r>
              <a:rPr lang="en-US"/>
              <a:t>      Vertical - 0"</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1026"/>
          <p:cNvSpPr>
            <a:spLocks noChangeArrowheads="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391171" name="Rectangle 1027"/>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Header first line (section#) – white 24 points Arial Bold</a:t>
            </a:r>
          </a:p>
          <a:p>
            <a:r>
              <a:rPr lang="en-US"/>
              <a:t>Header second line (title) – white 28 points Arial Bold</a:t>
            </a:r>
          </a:p>
          <a:p>
            <a:r>
              <a:rPr lang="en-US"/>
              <a:t>Title –  yellow 28 points Arial Bold</a:t>
            </a:r>
          </a:p>
          <a:p>
            <a:r>
              <a:rPr lang="en-US"/>
              <a:t>Body text – white24 points Arial and Arial Bold</a:t>
            </a:r>
          </a:p>
          <a:p>
            <a:r>
              <a:rPr lang="en-US"/>
              <a:t>Bullets – yellow</a:t>
            </a:r>
          </a:p>
          <a:p>
            <a:r>
              <a:rPr lang="en-US"/>
              <a:t>Copyright – white</a:t>
            </a:r>
            <a:r>
              <a:rPr lang="en-US">
                <a:solidFill>
                  <a:schemeClr val="bg1"/>
                </a:solidFill>
              </a:rPr>
              <a:t> </a:t>
            </a:r>
            <a:r>
              <a:rPr lang="en-US"/>
              <a:t>12 points Arial</a:t>
            </a:r>
          </a:p>
          <a:p>
            <a:r>
              <a:rPr lang="en-US"/>
              <a:t>Background name: HST-Presentation_blue.jpg, </a:t>
            </a:r>
          </a:p>
          <a:p>
            <a:r>
              <a:rPr lang="en-US"/>
              <a:t>Size: </a:t>
            </a:r>
          </a:p>
          <a:p>
            <a:r>
              <a:rPr lang="en-US"/>
              <a:t>      Height: 7.52"</a:t>
            </a:r>
          </a:p>
          <a:p>
            <a:r>
              <a:rPr lang="en-US"/>
              <a:t>      Width: 10.02"</a:t>
            </a:r>
          </a:p>
          <a:p>
            <a:r>
              <a:rPr lang="en-US"/>
              <a:t>      Scale: 70% </a:t>
            </a:r>
          </a:p>
          <a:p>
            <a:r>
              <a:rPr lang="en-US"/>
              <a:t>Position on slide:</a:t>
            </a:r>
          </a:p>
          <a:p>
            <a:r>
              <a:rPr lang="en-US"/>
              <a:t>      Horizontal - 0"</a:t>
            </a:r>
          </a:p>
          <a:p>
            <a:r>
              <a:rPr lang="en-US"/>
              <a:t>      Vertical - 0"</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39321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Header first line (section#) – white 24 points Arial Bold</a:t>
            </a:r>
          </a:p>
          <a:p>
            <a:r>
              <a:rPr lang="en-US"/>
              <a:t>Header second line (title) – white 28 points Arial Bold</a:t>
            </a:r>
          </a:p>
          <a:p>
            <a:r>
              <a:rPr lang="en-US"/>
              <a:t>Title –  navy 28 points Arial Bold</a:t>
            </a:r>
          </a:p>
          <a:p>
            <a:r>
              <a:rPr lang="en-US"/>
              <a:t>Body text – black 24 points Arial and Arial Bold</a:t>
            </a:r>
          </a:p>
          <a:p>
            <a:r>
              <a:rPr lang="en-US"/>
              <a:t>Bullets – navy</a:t>
            </a:r>
          </a:p>
          <a:p>
            <a:r>
              <a:rPr lang="en-US"/>
              <a:t>Copyright – white</a:t>
            </a:r>
            <a:r>
              <a:rPr lang="en-US">
                <a:solidFill>
                  <a:schemeClr val="bg1"/>
                </a:solidFill>
              </a:rPr>
              <a:t> </a:t>
            </a:r>
            <a:r>
              <a:rPr lang="en-US"/>
              <a:t>12 points Arial </a:t>
            </a:r>
          </a:p>
          <a:p>
            <a:r>
              <a:rPr lang="en-US"/>
              <a:t>Background name: HST-Presentation_white.jpg</a:t>
            </a:r>
          </a:p>
          <a:p>
            <a:r>
              <a:rPr lang="en-US"/>
              <a:t>Size: </a:t>
            </a:r>
          </a:p>
          <a:p>
            <a:r>
              <a:rPr lang="en-US"/>
              <a:t>      Height: 7.52"</a:t>
            </a:r>
          </a:p>
          <a:p>
            <a:r>
              <a:rPr lang="en-US"/>
              <a:t>      Width: 10.02"</a:t>
            </a:r>
          </a:p>
          <a:p>
            <a:r>
              <a:rPr lang="en-US"/>
              <a:t>      Scale: 70% </a:t>
            </a:r>
          </a:p>
          <a:p>
            <a:r>
              <a:rPr lang="en-US"/>
              <a:t>Position on slide:</a:t>
            </a:r>
          </a:p>
          <a:p>
            <a:r>
              <a:rPr lang="en-US"/>
              <a:t>      Horizontal - 0"</a:t>
            </a:r>
          </a:p>
          <a:p>
            <a:r>
              <a:rPr lang="en-US"/>
              <a:t>      Vertical - 0"</a:t>
            </a:r>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ChangeArrowheads="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8806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Header first line (section#) – white 24 points Arial Bold</a:t>
            </a:r>
          </a:p>
          <a:p>
            <a:r>
              <a:rPr lang="en-US"/>
              <a:t>Header second line (title) – white 28 points Arial Bold</a:t>
            </a:r>
          </a:p>
          <a:p>
            <a:r>
              <a:rPr lang="en-US"/>
              <a:t>Title –  yellow 28 points Arial Bold</a:t>
            </a:r>
          </a:p>
          <a:p>
            <a:r>
              <a:rPr lang="en-US"/>
              <a:t>Body text – white24 points Arial and Arial Bold</a:t>
            </a:r>
          </a:p>
          <a:p>
            <a:r>
              <a:rPr lang="en-US"/>
              <a:t>Bullets – yellow</a:t>
            </a:r>
          </a:p>
          <a:p>
            <a:r>
              <a:rPr lang="en-US"/>
              <a:t>Copyright – white</a:t>
            </a:r>
            <a:r>
              <a:rPr lang="en-US">
                <a:solidFill>
                  <a:schemeClr val="bg1"/>
                </a:solidFill>
              </a:rPr>
              <a:t> </a:t>
            </a:r>
            <a:r>
              <a:rPr lang="en-US"/>
              <a:t>12 points Arial</a:t>
            </a:r>
          </a:p>
          <a:p>
            <a:r>
              <a:rPr lang="en-US"/>
              <a:t>Background name: HST-Presentation_blue.jpg, </a:t>
            </a:r>
          </a:p>
          <a:p>
            <a:r>
              <a:rPr lang="en-US"/>
              <a:t>Size: </a:t>
            </a:r>
          </a:p>
          <a:p>
            <a:r>
              <a:rPr lang="en-US"/>
              <a:t>      Height: 7.52"</a:t>
            </a:r>
          </a:p>
          <a:p>
            <a:r>
              <a:rPr lang="en-US"/>
              <a:t>      Width: 10.02"</a:t>
            </a:r>
          </a:p>
          <a:p>
            <a:r>
              <a:rPr lang="en-US"/>
              <a:t>      Scale: 70% </a:t>
            </a:r>
          </a:p>
          <a:p>
            <a:r>
              <a:rPr lang="en-US"/>
              <a:t>Position on slide:</a:t>
            </a:r>
          </a:p>
          <a:p>
            <a:r>
              <a:rPr lang="en-US"/>
              <a:t>      Horizontal - 0"</a:t>
            </a:r>
          </a:p>
          <a:p>
            <a:r>
              <a:rPr lang="en-US"/>
              <a:t>      Vertical - 0"</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ChangeArrowheads="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42291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Header first line (section#) – white 24 points Arial Bold</a:t>
            </a:r>
          </a:p>
          <a:p>
            <a:r>
              <a:rPr lang="en-US"/>
              <a:t>Header second line (title) – white 28 points Arial Bold</a:t>
            </a:r>
          </a:p>
          <a:p>
            <a:r>
              <a:rPr lang="en-US"/>
              <a:t>Title –  yellow 28 points Arial Bold</a:t>
            </a:r>
          </a:p>
          <a:p>
            <a:r>
              <a:rPr lang="en-US"/>
              <a:t>Body text – white24 points Arial and Arial Bold</a:t>
            </a:r>
          </a:p>
          <a:p>
            <a:r>
              <a:rPr lang="en-US"/>
              <a:t>Bullets – yellow</a:t>
            </a:r>
          </a:p>
          <a:p>
            <a:r>
              <a:rPr lang="en-US"/>
              <a:t>Copyright – white</a:t>
            </a:r>
            <a:r>
              <a:rPr lang="en-US">
                <a:solidFill>
                  <a:schemeClr val="bg1"/>
                </a:solidFill>
              </a:rPr>
              <a:t> </a:t>
            </a:r>
            <a:r>
              <a:rPr lang="en-US"/>
              <a:t>12 points Arial</a:t>
            </a:r>
          </a:p>
          <a:p>
            <a:r>
              <a:rPr lang="en-US"/>
              <a:t>Background name: HST-Presentation_blue.jpg, </a:t>
            </a:r>
          </a:p>
          <a:p>
            <a:r>
              <a:rPr lang="en-US"/>
              <a:t>Size: </a:t>
            </a:r>
          </a:p>
          <a:p>
            <a:r>
              <a:rPr lang="en-US"/>
              <a:t>      Height: 7.52"</a:t>
            </a:r>
          </a:p>
          <a:p>
            <a:r>
              <a:rPr lang="en-US"/>
              <a:t>      Width: 10.02"</a:t>
            </a:r>
          </a:p>
          <a:p>
            <a:r>
              <a:rPr lang="en-US"/>
              <a:t>      Scale: 70% </a:t>
            </a:r>
          </a:p>
          <a:p>
            <a:r>
              <a:rPr lang="en-US"/>
              <a:t>Position on slide:</a:t>
            </a:r>
          </a:p>
          <a:p>
            <a:r>
              <a:rPr lang="en-US"/>
              <a:t>      Horizontal - 0"</a:t>
            </a:r>
          </a:p>
          <a:p>
            <a:r>
              <a:rPr lang="en-US"/>
              <a:t>      Vertical - 0"</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12700">
            <a:noFill/>
            <a:miter lim="800000"/>
            <a:headEnd/>
            <a:tailEnd/>
          </a:ln>
          <a:effectLst/>
        </p:spPr>
        <p:txBody>
          <a:bodyPr vert="horz" wrap="square" lIns="90487" tIns="44450" rIns="90487" bIns="4445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eaLnBrk="0" fontAlgn="base" hangingPunct="0">
        <a:spcBef>
          <a:spcPct val="0"/>
        </a:spcBef>
        <a:spcAft>
          <a:spcPct val="0"/>
        </a:spcAft>
        <a:defRPr sz="4400">
          <a:solidFill>
            <a:schemeClr val="tx2"/>
          </a:solidFill>
          <a:latin typeface="Times" charset="0"/>
        </a:defRPr>
      </a:lvl6pPr>
      <a:lvl7pPr marL="914400" algn="ctr" rtl="0" eaLnBrk="0" fontAlgn="base" hangingPunct="0">
        <a:spcBef>
          <a:spcPct val="0"/>
        </a:spcBef>
        <a:spcAft>
          <a:spcPct val="0"/>
        </a:spcAft>
        <a:defRPr sz="4400">
          <a:solidFill>
            <a:schemeClr val="tx2"/>
          </a:solidFill>
          <a:latin typeface="Times" charset="0"/>
        </a:defRPr>
      </a:lvl7pPr>
      <a:lvl8pPr marL="1371600" algn="ctr" rtl="0" eaLnBrk="0" fontAlgn="base" hangingPunct="0">
        <a:spcBef>
          <a:spcPct val="0"/>
        </a:spcBef>
        <a:spcAft>
          <a:spcPct val="0"/>
        </a:spcAft>
        <a:defRPr sz="4400">
          <a:solidFill>
            <a:schemeClr val="tx2"/>
          </a:solidFill>
          <a:latin typeface="Times" charset="0"/>
        </a:defRPr>
      </a:lvl8pPr>
      <a:lvl9pPr marL="1828800" algn="ctr" rtl="0" eaLnBrk="0" fontAlgn="base" hangingPunct="0">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defRPr>
      </a:lvl2pPr>
      <a:lvl3pPr marL="1143000" indent="-228600" algn="l" rtl="0" eaLnBrk="0" fontAlgn="base" hangingPunct="0">
        <a:spcBef>
          <a:spcPct val="20000"/>
        </a:spcBef>
        <a:spcAft>
          <a:spcPct val="0"/>
        </a:spcAft>
        <a:buSzPct val="100000"/>
        <a:buChar char="•"/>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0" fontAlgn="base" hangingPunct="0">
        <a:spcBef>
          <a:spcPct val="20000"/>
        </a:spcBef>
        <a:spcAft>
          <a:spcPct val="0"/>
        </a:spcAft>
        <a:buSzPct val="100000"/>
        <a:buChar char="»"/>
        <a:defRPr sz="2000">
          <a:solidFill>
            <a:schemeClr val="tx1"/>
          </a:solidFill>
          <a:latin typeface="+mn-lt"/>
        </a:defRPr>
      </a:lvl6pPr>
      <a:lvl7pPr marL="2971800" indent="-228600" algn="l" rtl="0" eaLnBrk="0" fontAlgn="base" hangingPunct="0">
        <a:spcBef>
          <a:spcPct val="20000"/>
        </a:spcBef>
        <a:spcAft>
          <a:spcPct val="0"/>
        </a:spcAft>
        <a:buSzPct val="100000"/>
        <a:buChar char="»"/>
        <a:defRPr sz="2000">
          <a:solidFill>
            <a:schemeClr val="tx1"/>
          </a:solidFill>
          <a:latin typeface="+mn-lt"/>
        </a:defRPr>
      </a:lvl7pPr>
      <a:lvl8pPr marL="3429000" indent="-228600" algn="l" rtl="0" eaLnBrk="0" fontAlgn="base" hangingPunct="0">
        <a:spcBef>
          <a:spcPct val="20000"/>
        </a:spcBef>
        <a:spcAft>
          <a:spcPct val="0"/>
        </a:spcAft>
        <a:buSzPct val="100000"/>
        <a:buChar char="»"/>
        <a:defRPr sz="2000">
          <a:solidFill>
            <a:schemeClr val="tx1"/>
          </a:solidFill>
          <a:latin typeface="+mn-lt"/>
        </a:defRPr>
      </a:lvl8pPr>
      <a:lvl9pPr marL="3886200" indent="-228600" algn="l" rtl="0" eaLnBrk="0" fontAlgn="base" hangingPunct="0">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HST-Presentation_blue"/>
          <p:cNvPicPr>
            <a:picLocks noChangeAspect="1" noChangeArrowheads="1"/>
          </p:cNvPicPr>
          <p:nvPr/>
        </p:nvPicPr>
        <p:blipFill>
          <a:blip r:embed="rId3" cstate="print"/>
          <a:srcRect/>
          <a:stretch>
            <a:fillRect/>
          </a:stretch>
        </p:blipFill>
        <p:spPr bwMode="auto">
          <a:xfrm>
            <a:off x="0" y="0"/>
            <a:ext cx="9159875" cy="6872288"/>
          </a:xfrm>
          <a:prstGeom prst="rect">
            <a:avLst/>
          </a:prstGeom>
          <a:noFill/>
          <a:ln w="9525">
            <a:noFill/>
            <a:miter lim="800000"/>
            <a:headEnd/>
            <a:tailEnd/>
          </a:ln>
        </p:spPr>
      </p:pic>
      <p:sp>
        <p:nvSpPr>
          <p:cNvPr id="47107" name="Rectangle 3"/>
          <p:cNvSpPr>
            <a:spLocks noChangeArrowheads="1"/>
          </p:cNvSpPr>
          <p:nvPr/>
        </p:nvSpPr>
        <p:spPr bwMode="auto">
          <a:xfrm>
            <a:off x="228600" y="49213"/>
            <a:ext cx="2740025" cy="822325"/>
          </a:xfrm>
          <a:prstGeom prst="rect">
            <a:avLst/>
          </a:prstGeom>
          <a:noFill/>
          <a:ln w="12700">
            <a:noFill/>
            <a:miter lim="800000"/>
            <a:headEnd/>
            <a:tailEnd/>
          </a:ln>
          <a:effectLst/>
        </p:spPr>
        <p:txBody>
          <a:bodyPr wrap="none">
            <a:spAutoFit/>
          </a:bodyPr>
          <a:lstStyle/>
          <a:p>
            <a:r>
              <a:rPr lang="en-US" sz="2400" b="1">
                <a:solidFill>
                  <a:schemeClr val="bg1"/>
                </a:solidFill>
                <a:latin typeface="Arial" pitchFamily="34" charset="0"/>
              </a:rPr>
              <a:t>How to Use </a:t>
            </a:r>
          </a:p>
          <a:p>
            <a:r>
              <a:rPr lang="en-US" sz="2400" b="1">
                <a:solidFill>
                  <a:schemeClr val="bg1"/>
                </a:solidFill>
                <a:latin typeface="Arial" pitchFamily="34" charset="0"/>
              </a:rPr>
              <a:t>This Presentation</a:t>
            </a:r>
          </a:p>
        </p:txBody>
      </p:sp>
      <p:sp>
        <p:nvSpPr>
          <p:cNvPr id="47108" name="Rectangle 4"/>
          <p:cNvSpPr>
            <a:spLocks noChangeArrowheads="1"/>
          </p:cNvSpPr>
          <p:nvPr/>
        </p:nvSpPr>
        <p:spPr bwMode="auto">
          <a:xfrm>
            <a:off x="533400" y="1524000"/>
            <a:ext cx="8153400" cy="4356100"/>
          </a:xfrm>
          <a:prstGeom prst="rect">
            <a:avLst/>
          </a:prstGeom>
          <a:noFill/>
          <a:ln w="12700">
            <a:noFill/>
            <a:miter lim="800000"/>
            <a:headEnd/>
            <a:tailEnd/>
          </a:ln>
          <a:effectLst/>
        </p:spPr>
        <p:txBody>
          <a:bodyPr lIns="90487" tIns="44450" rIns="90487" bIns="44450">
            <a:spAutoFit/>
          </a:bodyPr>
          <a:lstStyle/>
          <a:p>
            <a:r>
              <a:rPr lang="en-US" sz="2000">
                <a:solidFill>
                  <a:srgbClr val="FFCC00"/>
                </a:solidFill>
                <a:latin typeface="Arial" pitchFamily="34" charset="0"/>
              </a:rPr>
              <a:t>• </a:t>
            </a:r>
            <a:r>
              <a:rPr lang="en-US" sz="2000" b="1">
                <a:solidFill>
                  <a:schemeClr val="bg1"/>
                </a:solidFill>
                <a:latin typeface="Arial" pitchFamily="34" charset="0"/>
              </a:rPr>
              <a:t>To View the presentation as a slideshow with effects </a:t>
            </a:r>
          </a:p>
          <a:p>
            <a:r>
              <a:rPr lang="en-US" sz="2000" b="1">
                <a:solidFill>
                  <a:schemeClr val="bg1"/>
                </a:solidFill>
                <a:latin typeface="Arial" pitchFamily="34" charset="0"/>
              </a:rPr>
              <a:t>select </a:t>
            </a:r>
            <a:r>
              <a:rPr lang="en-US" sz="2000" b="1">
                <a:solidFill>
                  <a:srgbClr val="FFCC00"/>
                </a:solidFill>
                <a:latin typeface="Arial" pitchFamily="34" charset="0"/>
              </a:rPr>
              <a:t>“View”</a:t>
            </a:r>
            <a:r>
              <a:rPr lang="en-US" sz="2000" b="1">
                <a:solidFill>
                  <a:schemeClr val="bg1"/>
                </a:solidFill>
                <a:latin typeface="Arial" pitchFamily="34" charset="0"/>
              </a:rPr>
              <a:t> on the menu bar and click on </a:t>
            </a:r>
            <a:r>
              <a:rPr lang="en-US" sz="2000" b="1">
                <a:solidFill>
                  <a:srgbClr val="FFCC00"/>
                </a:solidFill>
                <a:latin typeface="Arial" pitchFamily="34" charset="0"/>
              </a:rPr>
              <a:t>“Slide Show”</a:t>
            </a:r>
            <a:r>
              <a:rPr lang="en-US" sz="2000" b="1">
                <a:solidFill>
                  <a:schemeClr val="bg1"/>
                </a:solidFill>
                <a:latin typeface="Arial" pitchFamily="34" charset="0"/>
              </a:rPr>
              <a:t>, </a:t>
            </a:r>
          </a:p>
          <a:p>
            <a:r>
              <a:rPr lang="en-US" sz="2000" b="1">
                <a:solidFill>
                  <a:schemeClr val="bg1"/>
                </a:solidFill>
                <a:latin typeface="Arial" pitchFamily="34" charset="0"/>
              </a:rPr>
              <a:t>or simply press </a:t>
            </a:r>
            <a:r>
              <a:rPr lang="en-US" sz="2000" b="1">
                <a:solidFill>
                  <a:srgbClr val="FFCC00"/>
                </a:solidFill>
                <a:latin typeface="Arial" pitchFamily="34" charset="0"/>
              </a:rPr>
              <a:t>F5</a:t>
            </a:r>
            <a:r>
              <a:rPr lang="en-US" sz="2000" b="1">
                <a:solidFill>
                  <a:schemeClr val="bg1"/>
                </a:solidFill>
                <a:latin typeface="Arial" pitchFamily="34" charset="0"/>
              </a:rPr>
              <a:t> on the top row of your keyboard.</a:t>
            </a:r>
            <a:br>
              <a:rPr lang="en-US" sz="2000" b="1">
                <a:solidFill>
                  <a:schemeClr val="bg1"/>
                </a:solidFill>
                <a:latin typeface="Arial" pitchFamily="34" charset="0"/>
              </a:rPr>
            </a:br>
            <a:endParaRPr lang="en-US" sz="2000">
              <a:solidFill>
                <a:schemeClr val="bg1"/>
              </a:solidFill>
              <a:latin typeface="Arial" pitchFamily="34" charset="0"/>
            </a:endParaRPr>
          </a:p>
          <a:p>
            <a:r>
              <a:rPr lang="en-US" sz="2000">
                <a:solidFill>
                  <a:srgbClr val="FFCC00"/>
                </a:solidFill>
                <a:latin typeface="Arial" pitchFamily="34" charset="0"/>
              </a:rPr>
              <a:t>• </a:t>
            </a:r>
            <a:r>
              <a:rPr lang="en-US" sz="2000" b="1">
                <a:solidFill>
                  <a:schemeClr val="bg1"/>
                </a:solidFill>
                <a:latin typeface="Arial" pitchFamily="34" charset="0"/>
              </a:rPr>
              <a:t>To advance to the next slide click the left mouse button once.</a:t>
            </a:r>
          </a:p>
          <a:p>
            <a:endParaRPr lang="en-US" sz="2000" b="1">
              <a:solidFill>
                <a:schemeClr val="bg1"/>
              </a:solidFill>
              <a:latin typeface="Arial" pitchFamily="34" charset="0"/>
            </a:endParaRPr>
          </a:p>
          <a:p>
            <a:r>
              <a:rPr lang="en-US" sz="2000">
                <a:solidFill>
                  <a:srgbClr val="FFCC00"/>
                </a:solidFill>
                <a:latin typeface="Arial" pitchFamily="34" charset="0"/>
              </a:rPr>
              <a:t>• </a:t>
            </a:r>
            <a:r>
              <a:rPr lang="en-US" sz="2000" b="1">
                <a:solidFill>
                  <a:schemeClr val="bg1"/>
                </a:solidFill>
                <a:latin typeface="Arial" pitchFamily="34" charset="0"/>
              </a:rPr>
              <a:t>From the Chapter screen you can click on any section to go directly to that section’s presentation.</a:t>
            </a:r>
          </a:p>
          <a:p>
            <a:endParaRPr lang="en-US" sz="2000">
              <a:solidFill>
                <a:schemeClr val="bg1"/>
              </a:solidFill>
              <a:latin typeface="Arial" pitchFamily="34" charset="0"/>
            </a:endParaRPr>
          </a:p>
          <a:p>
            <a:r>
              <a:rPr lang="en-US" sz="2000">
                <a:solidFill>
                  <a:srgbClr val="FFCC00"/>
                </a:solidFill>
                <a:latin typeface="Arial" pitchFamily="34" charset="0"/>
              </a:rPr>
              <a:t>• </a:t>
            </a:r>
            <a:r>
              <a:rPr lang="en-US" sz="2000" b="1">
                <a:solidFill>
                  <a:schemeClr val="bg1"/>
                </a:solidFill>
                <a:latin typeface="Arial" pitchFamily="34" charset="0"/>
              </a:rPr>
              <a:t>Blank or “missing” areas of a slide will remain hidden until the left mouse button is clicked.</a:t>
            </a:r>
          </a:p>
          <a:p>
            <a:endParaRPr lang="en-US" sz="2000">
              <a:solidFill>
                <a:schemeClr val="bg1"/>
              </a:solidFill>
              <a:latin typeface="Arial" pitchFamily="34" charset="0"/>
            </a:endParaRPr>
          </a:p>
          <a:p>
            <a:r>
              <a:rPr lang="en-US" sz="2000">
                <a:solidFill>
                  <a:srgbClr val="FFCC00"/>
                </a:solidFill>
                <a:latin typeface="Arial" pitchFamily="34" charset="0"/>
              </a:rPr>
              <a:t>• </a:t>
            </a:r>
            <a:r>
              <a:rPr lang="en-US" sz="2000" b="1">
                <a:solidFill>
                  <a:schemeClr val="bg1"/>
                </a:solidFill>
                <a:latin typeface="Arial" pitchFamily="34" charset="0"/>
              </a:rPr>
              <a:t>You may exit the slide show at any time by pressing </a:t>
            </a:r>
            <a:br>
              <a:rPr lang="en-US" sz="2000" b="1">
                <a:solidFill>
                  <a:schemeClr val="bg1"/>
                </a:solidFill>
                <a:latin typeface="Arial" pitchFamily="34" charset="0"/>
              </a:rPr>
            </a:br>
            <a:r>
              <a:rPr lang="en-US" sz="2000" b="1">
                <a:solidFill>
                  <a:schemeClr val="bg1"/>
                </a:solidFill>
                <a:latin typeface="Arial" pitchFamily="34" charset="0"/>
              </a:rPr>
              <a:t>the </a:t>
            </a:r>
            <a:r>
              <a:rPr lang="en-US" sz="2000" b="1">
                <a:solidFill>
                  <a:srgbClr val="FFCC00"/>
                </a:solidFill>
                <a:latin typeface="Arial" pitchFamily="34" charset="0"/>
              </a:rPr>
              <a:t>Esc </a:t>
            </a:r>
            <a:r>
              <a:rPr lang="en-US" sz="2000" b="1">
                <a:solidFill>
                  <a:schemeClr val="bg1"/>
                </a:solidFill>
                <a:latin typeface="Arial" pitchFamily="34" charset="0"/>
              </a:rPr>
              <a:t>key</a:t>
            </a:r>
          </a:p>
        </p:txBody>
      </p:sp>
      <p:sp>
        <p:nvSpPr>
          <p:cNvPr id="47109" name="Text Box 5"/>
          <p:cNvSpPr txBox="1">
            <a:spLocks noChangeArrowheads="1"/>
          </p:cNvSpPr>
          <p:nvPr/>
        </p:nvSpPr>
        <p:spPr bwMode="auto">
          <a:xfrm>
            <a:off x="4572000" y="6583363"/>
            <a:ext cx="4395788" cy="274637"/>
          </a:xfrm>
          <a:prstGeom prst="rect">
            <a:avLst/>
          </a:prstGeom>
          <a:noFill/>
          <a:ln w="12700">
            <a:noFill/>
            <a:miter lim="800000"/>
            <a:headEnd/>
            <a:tailEnd/>
          </a:ln>
          <a:effectLst/>
        </p:spPr>
        <p:txBody>
          <a:bodyPr>
            <a:spAutoFit/>
          </a:bodyPr>
          <a:lstStyle/>
          <a:p>
            <a:r>
              <a:rPr lang="en-US" sz="1200">
                <a:solidFill>
                  <a:schemeClr val="bg1"/>
                </a:solidFill>
                <a:latin typeface="Arial" pitchFamily="34" charset="0"/>
              </a:rPr>
              <a:t>Copyright © by Holt, Rinehart and Winston. All rights reserved.</a:t>
            </a:r>
            <a:endParaRPr lang="en-US"/>
          </a:p>
        </p:txBody>
      </p:sp>
    </p:spTree>
  </p:cSld>
  <p:clrMapOvr>
    <a:masterClrMapping/>
  </p:clrMapOvr>
  <p:transition advTm="638"/>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6" name="Picture 2" descr="HST-Presentation_blue"/>
          <p:cNvPicPr>
            <a:picLocks noChangeAspect="1" noChangeArrowheads="1"/>
          </p:cNvPicPr>
          <p:nvPr>
            <p:ph/>
          </p:nvPr>
        </p:nvPicPr>
        <p:blipFill>
          <a:blip r:embed="rId3" cstate="print"/>
          <a:srcRect/>
          <a:stretch>
            <a:fillRect/>
          </a:stretch>
        </p:blipFill>
        <p:spPr>
          <a:xfrm>
            <a:off x="0" y="0"/>
            <a:ext cx="9159875" cy="6870700"/>
          </a:xfrm>
          <a:noFill/>
          <a:ln/>
        </p:spPr>
      </p:pic>
      <p:sp>
        <p:nvSpPr>
          <p:cNvPr id="93187" name="Rectangle 3"/>
          <p:cNvSpPr>
            <a:spLocks noChangeArrowheads="1"/>
          </p:cNvSpPr>
          <p:nvPr/>
        </p:nvSpPr>
        <p:spPr bwMode="auto">
          <a:xfrm>
            <a:off x="196850" y="381000"/>
            <a:ext cx="3090863" cy="519113"/>
          </a:xfrm>
          <a:prstGeom prst="rect">
            <a:avLst/>
          </a:prstGeom>
          <a:noFill/>
          <a:ln w="12700">
            <a:noFill/>
            <a:miter lim="800000"/>
            <a:headEnd/>
            <a:tailEnd/>
          </a:ln>
          <a:effectLst/>
        </p:spPr>
        <p:txBody>
          <a:bodyPr wrap="none">
            <a:spAutoFit/>
          </a:bodyPr>
          <a:lstStyle/>
          <a:p>
            <a:r>
              <a:rPr lang="en-US" sz="2800" b="1">
                <a:solidFill>
                  <a:schemeClr val="bg1"/>
                </a:solidFill>
                <a:latin typeface="Arial" pitchFamily="34" charset="0"/>
              </a:rPr>
              <a:t>Animal Behavior </a:t>
            </a:r>
          </a:p>
        </p:txBody>
      </p:sp>
      <p:sp>
        <p:nvSpPr>
          <p:cNvPr id="93188" name="Text Box 4"/>
          <p:cNvSpPr txBox="1">
            <a:spLocks noChangeArrowheads="1"/>
          </p:cNvSpPr>
          <p:nvPr/>
        </p:nvSpPr>
        <p:spPr bwMode="auto">
          <a:xfrm>
            <a:off x="220663" y="63500"/>
            <a:ext cx="1538287" cy="457200"/>
          </a:xfrm>
          <a:prstGeom prst="rect">
            <a:avLst/>
          </a:prstGeom>
          <a:noFill/>
          <a:ln w="12700">
            <a:noFill/>
            <a:miter lim="800000"/>
            <a:headEnd/>
            <a:tailEnd/>
          </a:ln>
          <a:effectLst/>
        </p:spPr>
        <p:txBody>
          <a:bodyPr wrap="none">
            <a:spAutoFit/>
          </a:bodyPr>
          <a:lstStyle/>
          <a:p>
            <a:r>
              <a:rPr lang="en-US" sz="2400" b="1">
                <a:solidFill>
                  <a:schemeClr val="bg1"/>
                </a:solidFill>
                <a:latin typeface="Arial" pitchFamily="34" charset="0"/>
              </a:rPr>
              <a:t>Section 2</a:t>
            </a:r>
          </a:p>
        </p:txBody>
      </p:sp>
      <p:sp>
        <p:nvSpPr>
          <p:cNvPr id="93189" name="Rectangle 5"/>
          <p:cNvSpPr>
            <a:spLocks noChangeArrowheads="1"/>
          </p:cNvSpPr>
          <p:nvPr/>
        </p:nvSpPr>
        <p:spPr bwMode="auto">
          <a:xfrm>
            <a:off x="304800" y="1676400"/>
            <a:ext cx="7705725" cy="515938"/>
          </a:xfrm>
          <a:prstGeom prst="rect">
            <a:avLst/>
          </a:prstGeom>
          <a:noFill/>
          <a:ln w="12700">
            <a:noFill/>
            <a:miter lim="800000"/>
            <a:headEnd/>
            <a:tailEnd/>
          </a:ln>
          <a:effectLst/>
        </p:spPr>
        <p:txBody>
          <a:bodyPr lIns="90487" tIns="44450" rIns="90487" bIns="44450">
            <a:spAutoFit/>
          </a:bodyPr>
          <a:lstStyle/>
          <a:p>
            <a:r>
              <a:rPr lang="en-US" sz="2800" b="1">
                <a:solidFill>
                  <a:srgbClr val="FFCC00"/>
                </a:solidFill>
                <a:latin typeface="Arial" pitchFamily="34" charset="0"/>
              </a:rPr>
              <a:t>Objectives</a:t>
            </a:r>
            <a:endParaRPr lang="en-US" sz="2800">
              <a:solidFill>
                <a:srgbClr val="FFCC00"/>
              </a:solidFill>
              <a:latin typeface="Arial" pitchFamily="34" charset="0"/>
            </a:endParaRPr>
          </a:p>
        </p:txBody>
      </p:sp>
      <p:sp>
        <p:nvSpPr>
          <p:cNvPr id="93190" name="Rectangle 6"/>
          <p:cNvSpPr>
            <a:spLocks noChangeArrowheads="1"/>
          </p:cNvSpPr>
          <p:nvPr/>
        </p:nvSpPr>
        <p:spPr bwMode="auto">
          <a:xfrm>
            <a:off x="381000" y="2362200"/>
            <a:ext cx="8229600" cy="3009900"/>
          </a:xfrm>
          <a:prstGeom prst="rect">
            <a:avLst/>
          </a:prstGeom>
          <a:noFill/>
          <a:ln w="12700">
            <a:noFill/>
            <a:miter lim="800000"/>
            <a:headEnd/>
            <a:tailEnd/>
          </a:ln>
          <a:effectLst/>
        </p:spPr>
        <p:txBody>
          <a:bodyPr lIns="90487" tIns="44450" rIns="90487" bIns="44450">
            <a:spAutoFit/>
          </a:bodyPr>
          <a:lstStyle/>
          <a:p>
            <a:pPr>
              <a:buClr>
                <a:srgbClr val="FFCC00"/>
              </a:buClr>
              <a:buFontTx/>
              <a:buChar char="•"/>
            </a:pPr>
            <a:r>
              <a:rPr lang="en-US" sz="2400" b="1">
                <a:latin typeface="Arial" pitchFamily="34" charset="0"/>
              </a:rPr>
              <a:t> </a:t>
            </a:r>
            <a:r>
              <a:rPr lang="en-US" sz="2400" b="1">
                <a:solidFill>
                  <a:schemeClr val="bg1"/>
                </a:solidFill>
                <a:latin typeface="Arial" pitchFamily="34" charset="0"/>
              </a:rPr>
              <a:t>Explain</a:t>
            </a:r>
            <a:r>
              <a:rPr lang="en-US" sz="2400">
                <a:solidFill>
                  <a:schemeClr val="bg1"/>
                </a:solidFill>
                <a:latin typeface="Arial" pitchFamily="34" charset="0"/>
              </a:rPr>
              <a:t> the difference between learned and innate behavior.</a:t>
            </a:r>
          </a:p>
          <a:p>
            <a:pPr>
              <a:buClr>
                <a:srgbClr val="FFCC00"/>
              </a:buClr>
            </a:pPr>
            <a:endParaRPr lang="en-US" sz="2400">
              <a:solidFill>
                <a:schemeClr val="bg1"/>
              </a:solidFill>
              <a:latin typeface="Arial" pitchFamily="34" charset="0"/>
            </a:endParaRPr>
          </a:p>
          <a:p>
            <a:pPr>
              <a:buClr>
                <a:srgbClr val="FFCC00"/>
              </a:buClr>
              <a:buFontTx/>
              <a:buChar char="•"/>
            </a:pPr>
            <a:r>
              <a:rPr lang="en-US" sz="2400" b="1">
                <a:solidFill>
                  <a:schemeClr val="bg1"/>
                </a:solidFill>
                <a:latin typeface="Arial" pitchFamily="34" charset="0"/>
              </a:rPr>
              <a:t> Describe</a:t>
            </a:r>
            <a:r>
              <a:rPr lang="en-US" sz="2400">
                <a:solidFill>
                  <a:schemeClr val="bg1"/>
                </a:solidFill>
                <a:latin typeface="Arial" pitchFamily="34" charset="0"/>
              </a:rPr>
              <a:t> five kinds of behaviors that help animals survive.</a:t>
            </a:r>
          </a:p>
          <a:p>
            <a:pPr>
              <a:buClr>
                <a:srgbClr val="FFCC00"/>
              </a:buClr>
              <a:buFontTx/>
              <a:buChar char="•"/>
            </a:pPr>
            <a:endParaRPr lang="en-US" sz="2400">
              <a:solidFill>
                <a:schemeClr val="bg1"/>
              </a:solidFill>
              <a:latin typeface="Arial" pitchFamily="34" charset="0"/>
            </a:endParaRPr>
          </a:p>
          <a:p>
            <a:pPr>
              <a:buClr>
                <a:srgbClr val="FFCC00"/>
              </a:buClr>
              <a:buFontTx/>
              <a:buChar char="•"/>
            </a:pPr>
            <a:r>
              <a:rPr lang="en-US" sz="2400">
                <a:solidFill>
                  <a:schemeClr val="bg1"/>
                </a:solidFill>
                <a:latin typeface="Arial" pitchFamily="34" charset="0"/>
              </a:rPr>
              <a:t> </a:t>
            </a:r>
            <a:r>
              <a:rPr lang="en-US" sz="2400" b="1">
                <a:solidFill>
                  <a:schemeClr val="bg1"/>
                </a:solidFill>
                <a:latin typeface="Arial" pitchFamily="34" charset="0"/>
              </a:rPr>
              <a:t>Name</a:t>
            </a:r>
            <a:r>
              <a:rPr lang="en-US" sz="2400">
                <a:solidFill>
                  <a:schemeClr val="bg1"/>
                </a:solidFill>
                <a:latin typeface="Arial" pitchFamily="34" charset="0"/>
              </a:rPr>
              <a:t> three cycles that are influenced by biological clocks.</a:t>
            </a:r>
          </a:p>
        </p:txBody>
      </p:sp>
      <p:sp>
        <p:nvSpPr>
          <p:cNvPr id="93191" name="Text Box 7"/>
          <p:cNvSpPr txBox="1">
            <a:spLocks noChangeArrowheads="1"/>
          </p:cNvSpPr>
          <p:nvPr/>
        </p:nvSpPr>
        <p:spPr bwMode="auto">
          <a:xfrm>
            <a:off x="4572000" y="6583363"/>
            <a:ext cx="4395788" cy="274637"/>
          </a:xfrm>
          <a:prstGeom prst="rect">
            <a:avLst/>
          </a:prstGeom>
          <a:noFill/>
          <a:ln w="12700">
            <a:noFill/>
            <a:miter lim="800000"/>
            <a:headEnd/>
            <a:tailEnd/>
          </a:ln>
          <a:effectLst/>
        </p:spPr>
        <p:txBody>
          <a:bodyPr wrap="none">
            <a:spAutoFit/>
          </a:bodyPr>
          <a:lstStyle/>
          <a:p>
            <a:r>
              <a:rPr lang="en-US" sz="1200">
                <a:solidFill>
                  <a:schemeClr val="bg1"/>
                </a:solidFill>
                <a:latin typeface="Arial" pitchFamily="34" charset="0"/>
              </a:rPr>
              <a:t>Copyright © by Holt, Rinehart and Winston. All rights reserved.</a:t>
            </a:r>
            <a:endParaRPr lang="en-US"/>
          </a:p>
        </p:txBody>
      </p:sp>
      <p:sp>
        <p:nvSpPr>
          <p:cNvPr id="93192" name="Rectangle 8"/>
          <p:cNvSpPr>
            <a:spLocks noChangeArrowheads="1"/>
          </p:cNvSpPr>
          <p:nvPr/>
        </p:nvSpPr>
        <p:spPr bwMode="auto">
          <a:xfrm>
            <a:off x="6858000" y="5943600"/>
            <a:ext cx="1981200" cy="393700"/>
          </a:xfrm>
          <a:prstGeom prst="rect">
            <a:avLst/>
          </a:prstGeom>
          <a:noFill/>
          <a:ln w="12700">
            <a:noFill/>
            <a:miter lim="800000"/>
            <a:headEnd/>
            <a:tailEnd/>
          </a:ln>
          <a:effectLst/>
        </p:spPr>
        <p:txBody>
          <a:bodyPr lIns="90487" tIns="44450" rIns="90487" bIns="44450">
            <a:spAutoFit/>
          </a:bodyPr>
          <a:lstStyle/>
          <a:p>
            <a:r>
              <a:rPr lang="en-US" sz="2000" i="1">
                <a:solidFill>
                  <a:srgbClr val="FFCC00"/>
                </a:solidFill>
                <a:latin typeface="Arial" pitchFamily="34" charset="0"/>
              </a:rPr>
              <a:t>End of Slide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3190">
                                            <p:txEl>
                                              <p:pRg st="0" end="0"/>
                                            </p:txEl>
                                          </p:spTgt>
                                        </p:tgtEl>
                                        <p:attrNameLst>
                                          <p:attrName>style.visibility</p:attrName>
                                        </p:attrNameLst>
                                      </p:cBhvr>
                                      <p:to>
                                        <p:strVal val="visible"/>
                                      </p:to>
                                    </p:set>
                                    <p:animEffect transition="in" filter="wipe(up)">
                                      <p:cBhvr>
                                        <p:cTn id="7" dur="500"/>
                                        <p:tgtEl>
                                          <p:spTgt spid="9319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3190">
                                            <p:txEl>
                                              <p:pRg st="2" end="2"/>
                                            </p:txEl>
                                          </p:spTgt>
                                        </p:tgtEl>
                                        <p:attrNameLst>
                                          <p:attrName>style.visibility</p:attrName>
                                        </p:attrNameLst>
                                      </p:cBhvr>
                                      <p:to>
                                        <p:strVal val="visible"/>
                                      </p:to>
                                    </p:set>
                                    <p:animEffect transition="in" filter="wipe(up)">
                                      <p:cBhvr>
                                        <p:cTn id="12" dur="500"/>
                                        <p:tgtEl>
                                          <p:spTgt spid="9319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3190">
                                            <p:txEl>
                                              <p:pRg st="4" end="4"/>
                                            </p:txEl>
                                          </p:spTgt>
                                        </p:tgtEl>
                                        <p:attrNameLst>
                                          <p:attrName>style.visibility</p:attrName>
                                        </p:attrNameLst>
                                      </p:cBhvr>
                                      <p:to>
                                        <p:strVal val="visible"/>
                                      </p:to>
                                    </p:set>
                                    <p:animEffect transition="in" filter="wipe(up)">
                                      <p:cBhvr>
                                        <p:cTn id="17" dur="500"/>
                                        <p:tgtEl>
                                          <p:spTgt spid="9319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3192">
                                            <p:txEl>
                                              <p:pRg st="0" end="0"/>
                                            </p:txEl>
                                          </p:spTgt>
                                        </p:tgtEl>
                                        <p:attrNameLst>
                                          <p:attrName>style.visibility</p:attrName>
                                        </p:attrNameLst>
                                      </p:cBhvr>
                                      <p:to>
                                        <p:strVal val="visible"/>
                                      </p:to>
                                    </p:set>
                                    <p:animEffect transition="in" filter="wipe(up)">
                                      <p:cBhvr>
                                        <p:cTn id="22" dur="500"/>
                                        <p:tgtEl>
                                          <p:spTgt spid="9319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0" grpId="0" build="p" autoUpdateAnimBg="0"/>
      <p:bldP spid="93192"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4242" name="Picture 2" descr="HST-Presentation_blue"/>
          <p:cNvPicPr>
            <a:picLocks noChangeAspect="1" noChangeArrowheads="1"/>
          </p:cNvPicPr>
          <p:nvPr>
            <p:ph/>
          </p:nvPr>
        </p:nvPicPr>
        <p:blipFill>
          <a:blip r:embed="rId3" cstate="print"/>
          <a:srcRect/>
          <a:stretch>
            <a:fillRect/>
          </a:stretch>
        </p:blipFill>
        <p:spPr>
          <a:xfrm>
            <a:off x="0" y="-12700"/>
            <a:ext cx="9159875" cy="6870700"/>
          </a:xfrm>
          <a:noFill/>
          <a:ln/>
        </p:spPr>
      </p:pic>
      <p:sp>
        <p:nvSpPr>
          <p:cNvPr id="394243" name="Rectangle 3"/>
          <p:cNvSpPr>
            <a:spLocks noChangeArrowheads="1"/>
          </p:cNvSpPr>
          <p:nvPr/>
        </p:nvSpPr>
        <p:spPr bwMode="auto">
          <a:xfrm>
            <a:off x="196850" y="381000"/>
            <a:ext cx="2992438" cy="1373188"/>
          </a:xfrm>
          <a:prstGeom prst="rect">
            <a:avLst/>
          </a:prstGeom>
          <a:noFill/>
          <a:ln w="12700">
            <a:noFill/>
            <a:miter lim="800000"/>
            <a:headEnd/>
            <a:tailEnd/>
          </a:ln>
          <a:effectLst/>
        </p:spPr>
        <p:txBody>
          <a:bodyPr wrap="none">
            <a:spAutoFit/>
          </a:bodyPr>
          <a:lstStyle/>
          <a:p>
            <a:r>
              <a:rPr lang="en-US" sz="2800" b="1">
                <a:solidFill>
                  <a:schemeClr val="bg1"/>
                </a:solidFill>
                <a:latin typeface="Arial" pitchFamily="34" charset="0"/>
              </a:rPr>
              <a:t>Animal Behavior</a:t>
            </a:r>
          </a:p>
          <a:p>
            <a:endParaRPr lang="en-US" sz="2800" b="1">
              <a:solidFill>
                <a:schemeClr val="bg1"/>
              </a:solidFill>
              <a:latin typeface="Arial" pitchFamily="34" charset="0"/>
            </a:endParaRPr>
          </a:p>
          <a:p>
            <a:endParaRPr lang="en-US" sz="2800" b="1">
              <a:solidFill>
                <a:schemeClr val="bg1"/>
              </a:solidFill>
              <a:latin typeface="Arial" pitchFamily="34" charset="0"/>
            </a:endParaRPr>
          </a:p>
        </p:txBody>
      </p:sp>
      <p:sp>
        <p:nvSpPr>
          <p:cNvPr id="394244" name="Text Box 4"/>
          <p:cNvSpPr txBox="1">
            <a:spLocks noChangeArrowheads="1"/>
          </p:cNvSpPr>
          <p:nvPr/>
        </p:nvSpPr>
        <p:spPr bwMode="auto">
          <a:xfrm>
            <a:off x="220663" y="63500"/>
            <a:ext cx="1538287" cy="457200"/>
          </a:xfrm>
          <a:prstGeom prst="rect">
            <a:avLst/>
          </a:prstGeom>
          <a:noFill/>
          <a:ln w="12700">
            <a:noFill/>
            <a:miter lim="800000"/>
            <a:headEnd/>
            <a:tailEnd/>
          </a:ln>
          <a:effectLst/>
        </p:spPr>
        <p:txBody>
          <a:bodyPr wrap="none">
            <a:spAutoFit/>
          </a:bodyPr>
          <a:lstStyle/>
          <a:p>
            <a:r>
              <a:rPr lang="en-US" sz="2400" b="1">
                <a:solidFill>
                  <a:schemeClr val="bg1"/>
                </a:solidFill>
                <a:latin typeface="Arial" pitchFamily="34" charset="0"/>
              </a:rPr>
              <a:t>Section 2</a:t>
            </a:r>
          </a:p>
        </p:txBody>
      </p:sp>
      <p:sp>
        <p:nvSpPr>
          <p:cNvPr id="394245" name="Rectangle 5"/>
          <p:cNvSpPr>
            <a:spLocks noChangeArrowheads="1"/>
          </p:cNvSpPr>
          <p:nvPr/>
        </p:nvSpPr>
        <p:spPr bwMode="auto">
          <a:xfrm>
            <a:off x="533400" y="1828800"/>
            <a:ext cx="7705725" cy="515938"/>
          </a:xfrm>
          <a:prstGeom prst="rect">
            <a:avLst/>
          </a:prstGeom>
          <a:noFill/>
          <a:ln w="12700">
            <a:noFill/>
            <a:miter lim="800000"/>
            <a:headEnd/>
            <a:tailEnd/>
          </a:ln>
          <a:effectLst/>
        </p:spPr>
        <p:txBody>
          <a:bodyPr lIns="90487" tIns="44450" rIns="90487" bIns="44450">
            <a:spAutoFit/>
          </a:bodyPr>
          <a:lstStyle/>
          <a:p>
            <a:r>
              <a:rPr lang="en-US" sz="2800" b="1">
                <a:solidFill>
                  <a:srgbClr val="FFCC00"/>
                </a:solidFill>
                <a:latin typeface="Arial" pitchFamily="34" charset="0"/>
              </a:rPr>
              <a:t>Kinds of Behavior </a:t>
            </a:r>
            <a:endParaRPr lang="en-US" sz="2800">
              <a:solidFill>
                <a:srgbClr val="FFCC00"/>
              </a:solidFill>
              <a:latin typeface="Arial" pitchFamily="34" charset="0"/>
            </a:endParaRPr>
          </a:p>
        </p:txBody>
      </p:sp>
      <p:sp>
        <p:nvSpPr>
          <p:cNvPr id="394246" name="Rectangle 6"/>
          <p:cNvSpPr>
            <a:spLocks noChangeArrowheads="1"/>
          </p:cNvSpPr>
          <p:nvPr/>
        </p:nvSpPr>
        <p:spPr bwMode="auto">
          <a:xfrm>
            <a:off x="533400" y="2514600"/>
            <a:ext cx="8229600" cy="2644775"/>
          </a:xfrm>
          <a:prstGeom prst="rect">
            <a:avLst/>
          </a:prstGeom>
          <a:noFill/>
          <a:ln w="12700">
            <a:noFill/>
            <a:miter lim="800000"/>
            <a:headEnd/>
            <a:tailEnd/>
          </a:ln>
          <a:effectLst/>
        </p:spPr>
        <p:txBody>
          <a:bodyPr lIns="90487" tIns="44450" rIns="90487" bIns="44450">
            <a:spAutoFit/>
          </a:bodyPr>
          <a:lstStyle/>
          <a:p>
            <a:pPr>
              <a:buClr>
                <a:srgbClr val="FFCC00"/>
              </a:buClr>
              <a:buFontTx/>
              <a:buChar char="•"/>
            </a:pPr>
            <a:r>
              <a:rPr lang="en-US" sz="2400" b="1">
                <a:solidFill>
                  <a:schemeClr val="bg1"/>
                </a:solidFill>
                <a:latin typeface="Arial" pitchFamily="34" charset="0"/>
              </a:rPr>
              <a:t> Innate Behavior </a:t>
            </a:r>
            <a:r>
              <a:rPr lang="en-US" sz="2400">
                <a:solidFill>
                  <a:schemeClr val="bg1"/>
                </a:solidFill>
                <a:latin typeface="Arial" pitchFamily="34" charset="0"/>
              </a:rPr>
              <a:t>Behavior that doesn’t depend on learning or experience is known as innate behavior.</a:t>
            </a:r>
          </a:p>
          <a:p>
            <a:pPr>
              <a:buClr>
                <a:srgbClr val="FFCC00"/>
              </a:buClr>
              <a:buFontTx/>
              <a:buChar char="•"/>
            </a:pPr>
            <a:endParaRPr lang="en-US" sz="2400">
              <a:solidFill>
                <a:schemeClr val="bg1"/>
              </a:solidFill>
              <a:latin typeface="Arial" pitchFamily="34" charset="0"/>
            </a:endParaRPr>
          </a:p>
          <a:p>
            <a:pPr>
              <a:buClr>
                <a:srgbClr val="FFCC00"/>
              </a:buClr>
              <a:buFontTx/>
              <a:buChar char="•"/>
            </a:pPr>
            <a:r>
              <a:rPr lang="en-US" sz="2400">
                <a:solidFill>
                  <a:schemeClr val="bg1"/>
                </a:solidFill>
                <a:latin typeface="Arial" pitchFamily="34" charset="0"/>
              </a:rPr>
              <a:t> </a:t>
            </a:r>
            <a:r>
              <a:rPr lang="en-US" sz="2400" b="1">
                <a:solidFill>
                  <a:schemeClr val="bg1"/>
                </a:solidFill>
                <a:latin typeface="Arial" pitchFamily="34" charset="0"/>
              </a:rPr>
              <a:t>Learned Behavior </a:t>
            </a:r>
            <a:r>
              <a:rPr lang="en-US" sz="2400">
                <a:solidFill>
                  <a:schemeClr val="bg1"/>
                </a:solidFill>
                <a:latin typeface="Arial" pitchFamily="34" charset="0"/>
              </a:rPr>
              <a:t>Innate behaviors can be modified. Animals can use learning to change a behavior. Learned behavior is behavior that has been learned from experience or from observing other animals.</a:t>
            </a:r>
          </a:p>
        </p:txBody>
      </p:sp>
      <p:sp>
        <p:nvSpPr>
          <p:cNvPr id="394247" name="Text Box 7"/>
          <p:cNvSpPr txBox="1">
            <a:spLocks noChangeArrowheads="1"/>
          </p:cNvSpPr>
          <p:nvPr/>
        </p:nvSpPr>
        <p:spPr bwMode="auto">
          <a:xfrm>
            <a:off x="4572000" y="6583363"/>
            <a:ext cx="4395788" cy="274637"/>
          </a:xfrm>
          <a:prstGeom prst="rect">
            <a:avLst/>
          </a:prstGeom>
          <a:noFill/>
          <a:ln w="12700">
            <a:noFill/>
            <a:miter lim="800000"/>
            <a:headEnd/>
            <a:tailEnd/>
          </a:ln>
          <a:effectLst/>
        </p:spPr>
        <p:txBody>
          <a:bodyPr wrap="none">
            <a:spAutoFit/>
          </a:bodyPr>
          <a:lstStyle/>
          <a:p>
            <a:r>
              <a:rPr lang="en-US" sz="1200">
                <a:solidFill>
                  <a:schemeClr val="bg1"/>
                </a:solidFill>
                <a:latin typeface="Arial" pitchFamily="34" charset="0"/>
              </a:rPr>
              <a:t>Copyright © by Holt, Rinehart and Winston. All rights reserved.</a:t>
            </a:r>
            <a:endParaRPr lang="en-US"/>
          </a:p>
        </p:txBody>
      </p:sp>
      <p:sp>
        <p:nvSpPr>
          <p:cNvPr id="394250" name="Rectangle 10"/>
          <p:cNvSpPr>
            <a:spLocks noChangeArrowheads="1"/>
          </p:cNvSpPr>
          <p:nvPr/>
        </p:nvSpPr>
        <p:spPr bwMode="auto">
          <a:xfrm>
            <a:off x="6858000" y="5943600"/>
            <a:ext cx="1981200" cy="393700"/>
          </a:xfrm>
          <a:prstGeom prst="rect">
            <a:avLst/>
          </a:prstGeom>
          <a:noFill/>
          <a:ln w="12700">
            <a:noFill/>
            <a:miter lim="800000"/>
            <a:headEnd/>
            <a:tailEnd/>
          </a:ln>
          <a:effectLst/>
        </p:spPr>
        <p:txBody>
          <a:bodyPr lIns="90487" tIns="44450" rIns="90487" bIns="44450">
            <a:spAutoFit/>
          </a:bodyPr>
          <a:lstStyle/>
          <a:p>
            <a:r>
              <a:rPr lang="en-US" sz="2000" i="1">
                <a:solidFill>
                  <a:srgbClr val="FFCC00"/>
                </a:solidFill>
                <a:latin typeface="Arial" pitchFamily="34" charset="0"/>
              </a:rPr>
              <a:t>End of Slide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94246">
                                            <p:txEl>
                                              <p:pRg st="0" end="0"/>
                                            </p:txEl>
                                          </p:spTgt>
                                        </p:tgtEl>
                                        <p:attrNameLst>
                                          <p:attrName>style.visibility</p:attrName>
                                        </p:attrNameLst>
                                      </p:cBhvr>
                                      <p:to>
                                        <p:strVal val="visible"/>
                                      </p:to>
                                    </p:set>
                                    <p:animEffect transition="in" filter="wipe(up)">
                                      <p:cBhvr>
                                        <p:cTn id="7" dur="500"/>
                                        <p:tgtEl>
                                          <p:spTgt spid="3942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94246">
                                            <p:txEl>
                                              <p:pRg st="2" end="2"/>
                                            </p:txEl>
                                          </p:spTgt>
                                        </p:tgtEl>
                                        <p:attrNameLst>
                                          <p:attrName>style.visibility</p:attrName>
                                        </p:attrNameLst>
                                      </p:cBhvr>
                                      <p:to>
                                        <p:strVal val="visible"/>
                                      </p:to>
                                    </p:set>
                                    <p:animEffect transition="in" filter="wipe(up)">
                                      <p:cBhvr>
                                        <p:cTn id="12" dur="500"/>
                                        <p:tgtEl>
                                          <p:spTgt spid="39424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94250">
                                            <p:txEl>
                                              <p:pRg st="0" end="0"/>
                                            </p:txEl>
                                          </p:spTgt>
                                        </p:tgtEl>
                                        <p:attrNameLst>
                                          <p:attrName>style.visibility</p:attrName>
                                        </p:attrNameLst>
                                      </p:cBhvr>
                                      <p:to>
                                        <p:strVal val="visible"/>
                                      </p:to>
                                    </p:set>
                                    <p:animEffect transition="in" filter="wipe(up)">
                                      <p:cBhvr>
                                        <p:cTn id="17" dur="500"/>
                                        <p:tgtEl>
                                          <p:spTgt spid="39425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46" grpId="0" build="p" autoUpdateAnimBg="0"/>
      <p:bldP spid="394250"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3458" name="Picture 2" descr="HST-Presentation_blue"/>
          <p:cNvPicPr>
            <a:picLocks noChangeAspect="1" noChangeArrowheads="1"/>
          </p:cNvPicPr>
          <p:nvPr>
            <p:ph/>
          </p:nvPr>
        </p:nvPicPr>
        <p:blipFill>
          <a:blip r:embed="rId3" cstate="print"/>
          <a:srcRect/>
          <a:stretch>
            <a:fillRect/>
          </a:stretch>
        </p:blipFill>
        <p:spPr>
          <a:xfrm>
            <a:off x="0" y="-12700"/>
            <a:ext cx="9159875" cy="6870700"/>
          </a:xfrm>
          <a:noFill/>
          <a:ln/>
        </p:spPr>
      </p:pic>
      <p:sp>
        <p:nvSpPr>
          <p:cNvPr id="403459" name="Rectangle 3"/>
          <p:cNvSpPr>
            <a:spLocks noChangeArrowheads="1"/>
          </p:cNvSpPr>
          <p:nvPr/>
        </p:nvSpPr>
        <p:spPr bwMode="auto">
          <a:xfrm>
            <a:off x="196850" y="381000"/>
            <a:ext cx="2992438" cy="1373188"/>
          </a:xfrm>
          <a:prstGeom prst="rect">
            <a:avLst/>
          </a:prstGeom>
          <a:noFill/>
          <a:ln w="12700">
            <a:noFill/>
            <a:miter lim="800000"/>
            <a:headEnd/>
            <a:tailEnd/>
          </a:ln>
          <a:effectLst/>
        </p:spPr>
        <p:txBody>
          <a:bodyPr wrap="none">
            <a:spAutoFit/>
          </a:bodyPr>
          <a:lstStyle/>
          <a:p>
            <a:r>
              <a:rPr lang="en-US" sz="2800" b="1">
                <a:solidFill>
                  <a:schemeClr val="bg1"/>
                </a:solidFill>
                <a:latin typeface="Arial" pitchFamily="34" charset="0"/>
              </a:rPr>
              <a:t>Animal Behavior</a:t>
            </a:r>
          </a:p>
          <a:p>
            <a:endParaRPr lang="en-US" sz="2800" b="1">
              <a:solidFill>
                <a:schemeClr val="bg1"/>
              </a:solidFill>
              <a:latin typeface="Arial" pitchFamily="34" charset="0"/>
            </a:endParaRPr>
          </a:p>
          <a:p>
            <a:endParaRPr lang="en-US" sz="2800" b="1">
              <a:solidFill>
                <a:schemeClr val="bg1"/>
              </a:solidFill>
              <a:latin typeface="Arial" pitchFamily="34" charset="0"/>
            </a:endParaRPr>
          </a:p>
        </p:txBody>
      </p:sp>
      <p:sp>
        <p:nvSpPr>
          <p:cNvPr id="403460" name="Text Box 4"/>
          <p:cNvSpPr txBox="1">
            <a:spLocks noChangeArrowheads="1"/>
          </p:cNvSpPr>
          <p:nvPr/>
        </p:nvSpPr>
        <p:spPr bwMode="auto">
          <a:xfrm>
            <a:off x="220663" y="63500"/>
            <a:ext cx="1538287" cy="457200"/>
          </a:xfrm>
          <a:prstGeom prst="rect">
            <a:avLst/>
          </a:prstGeom>
          <a:noFill/>
          <a:ln w="12700">
            <a:noFill/>
            <a:miter lim="800000"/>
            <a:headEnd/>
            <a:tailEnd/>
          </a:ln>
          <a:effectLst/>
        </p:spPr>
        <p:txBody>
          <a:bodyPr wrap="none">
            <a:spAutoFit/>
          </a:bodyPr>
          <a:lstStyle/>
          <a:p>
            <a:r>
              <a:rPr lang="en-US" sz="2400" b="1">
                <a:solidFill>
                  <a:schemeClr val="bg1"/>
                </a:solidFill>
                <a:latin typeface="Arial" pitchFamily="34" charset="0"/>
              </a:rPr>
              <a:t>Section 2</a:t>
            </a:r>
          </a:p>
        </p:txBody>
      </p:sp>
      <p:sp>
        <p:nvSpPr>
          <p:cNvPr id="403461" name="Rectangle 5"/>
          <p:cNvSpPr>
            <a:spLocks noChangeArrowheads="1"/>
          </p:cNvSpPr>
          <p:nvPr/>
        </p:nvSpPr>
        <p:spPr bwMode="auto">
          <a:xfrm>
            <a:off x="533400" y="1371600"/>
            <a:ext cx="7705725" cy="515938"/>
          </a:xfrm>
          <a:prstGeom prst="rect">
            <a:avLst/>
          </a:prstGeom>
          <a:noFill/>
          <a:ln w="12700">
            <a:noFill/>
            <a:miter lim="800000"/>
            <a:headEnd/>
            <a:tailEnd/>
          </a:ln>
          <a:effectLst/>
        </p:spPr>
        <p:txBody>
          <a:bodyPr lIns="90487" tIns="44450" rIns="90487" bIns="44450">
            <a:spAutoFit/>
          </a:bodyPr>
          <a:lstStyle/>
          <a:p>
            <a:r>
              <a:rPr lang="en-US" sz="2800" b="1">
                <a:solidFill>
                  <a:srgbClr val="FFCC00"/>
                </a:solidFill>
                <a:latin typeface="Arial" pitchFamily="34" charset="0"/>
              </a:rPr>
              <a:t>Survival Behavior </a:t>
            </a:r>
            <a:endParaRPr lang="en-US" sz="2800">
              <a:solidFill>
                <a:srgbClr val="FFCC00"/>
              </a:solidFill>
              <a:latin typeface="Arial" pitchFamily="34" charset="0"/>
            </a:endParaRPr>
          </a:p>
        </p:txBody>
      </p:sp>
      <p:sp>
        <p:nvSpPr>
          <p:cNvPr id="403462" name="Rectangle 6"/>
          <p:cNvSpPr>
            <a:spLocks noChangeArrowheads="1"/>
          </p:cNvSpPr>
          <p:nvPr/>
        </p:nvSpPr>
        <p:spPr bwMode="auto">
          <a:xfrm>
            <a:off x="533400" y="1981200"/>
            <a:ext cx="8229600" cy="4105275"/>
          </a:xfrm>
          <a:prstGeom prst="rect">
            <a:avLst/>
          </a:prstGeom>
          <a:noFill/>
          <a:ln w="12700">
            <a:noFill/>
            <a:miter lim="800000"/>
            <a:headEnd/>
            <a:tailEnd/>
          </a:ln>
          <a:effectLst/>
        </p:spPr>
        <p:txBody>
          <a:bodyPr lIns="90487" tIns="44450" rIns="90487" bIns="44450">
            <a:spAutoFit/>
          </a:bodyPr>
          <a:lstStyle/>
          <a:p>
            <a:pPr>
              <a:buClr>
                <a:srgbClr val="FFCC00"/>
              </a:buClr>
              <a:buFontTx/>
              <a:buChar char="•"/>
            </a:pPr>
            <a:r>
              <a:rPr lang="en-US" sz="2400" b="1">
                <a:solidFill>
                  <a:schemeClr val="bg1"/>
                </a:solidFill>
                <a:latin typeface="Arial" pitchFamily="34" charset="0"/>
              </a:rPr>
              <a:t> Finding Food </a:t>
            </a:r>
            <a:r>
              <a:rPr lang="en-US" sz="2400">
                <a:solidFill>
                  <a:schemeClr val="bg1"/>
                </a:solidFill>
                <a:latin typeface="Arial" pitchFamily="34" charset="0"/>
              </a:rPr>
              <a:t>Animals find food in many ways. Animals that eat other animals are known as </a:t>
            </a:r>
            <a:r>
              <a:rPr lang="en-US" sz="2400" i="1">
                <a:solidFill>
                  <a:schemeClr val="bg1"/>
                </a:solidFill>
                <a:latin typeface="Arial" pitchFamily="34" charset="0"/>
              </a:rPr>
              <a:t>predator</a:t>
            </a:r>
            <a:r>
              <a:rPr lang="en-US" sz="2400">
                <a:solidFill>
                  <a:schemeClr val="bg1"/>
                </a:solidFill>
                <a:latin typeface="Arial" pitchFamily="34" charset="0"/>
              </a:rPr>
              <a:t>s.</a:t>
            </a:r>
          </a:p>
          <a:p>
            <a:pPr>
              <a:buClr>
                <a:srgbClr val="FFCC00"/>
              </a:buClr>
              <a:buFontTx/>
              <a:buChar char="•"/>
            </a:pPr>
            <a:endParaRPr lang="en-US" sz="2400">
              <a:solidFill>
                <a:schemeClr val="bg1"/>
              </a:solidFill>
              <a:latin typeface="Arial" pitchFamily="34" charset="0"/>
            </a:endParaRPr>
          </a:p>
          <a:p>
            <a:pPr>
              <a:buClr>
                <a:srgbClr val="FFCC00"/>
              </a:buClr>
              <a:buFontTx/>
              <a:buChar char="•"/>
            </a:pPr>
            <a:r>
              <a:rPr lang="en-US" sz="2400">
                <a:solidFill>
                  <a:schemeClr val="bg1"/>
                </a:solidFill>
                <a:latin typeface="Arial" pitchFamily="34" charset="0"/>
              </a:rPr>
              <a:t> </a:t>
            </a:r>
            <a:r>
              <a:rPr lang="en-US" sz="2400" b="1">
                <a:solidFill>
                  <a:schemeClr val="bg1"/>
                </a:solidFill>
                <a:latin typeface="Arial" pitchFamily="34" charset="0"/>
              </a:rPr>
              <a:t>Marking Territory </a:t>
            </a:r>
            <a:r>
              <a:rPr lang="en-US" sz="2400">
                <a:solidFill>
                  <a:schemeClr val="bg1"/>
                </a:solidFill>
                <a:latin typeface="Arial" pitchFamily="34" charset="0"/>
              </a:rPr>
              <a:t>Sometimes, members of the same species must compete for food and mates. Some animals claim territories to save energy by avoiding this competition.</a:t>
            </a:r>
          </a:p>
          <a:p>
            <a:pPr>
              <a:buClr>
                <a:srgbClr val="FFCC00"/>
              </a:buClr>
              <a:buFontTx/>
              <a:buChar char="•"/>
            </a:pPr>
            <a:endParaRPr lang="en-US" sz="2400">
              <a:solidFill>
                <a:schemeClr val="bg1"/>
              </a:solidFill>
              <a:latin typeface="Arial" pitchFamily="34" charset="0"/>
            </a:endParaRPr>
          </a:p>
          <a:p>
            <a:pPr>
              <a:buClr>
                <a:srgbClr val="FFCC00"/>
              </a:buClr>
              <a:buFontTx/>
              <a:buChar char="•"/>
            </a:pPr>
            <a:r>
              <a:rPr lang="en-US" sz="2400">
                <a:solidFill>
                  <a:schemeClr val="bg1"/>
                </a:solidFill>
                <a:latin typeface="Arial" pitchFamily="34" charset="0"/>
              </a:rPr>
              <a:t> </a:t>
            </a:r>
            <a:r>
              <a:rPr lang="en-US" sz="2400" b="1">
                <a:solidFill>
                  <a:schemeClr val="bg1"/>
                </a:solidFill>
                <a:latin typeface="Arial" pitchFamily="34" charset="0"/>
              </a:rPr>
              <a:t>Defensive Action </a:t>
            </a:r>
            <a:r>
              <a:rPr lang="en-US" sz="2400">
                <a:solidFill>
                  <a:schemeClr val="bg1"/>
                </a:solidFill>
                <a:latin typeface="Arial" pitchFamily="34" charset="0"/>
              </a:rPr>
              <a:t>Defensive behavior allows animals to protect resources, including territories, from other animals. Animals defend food, mates, and offspring</a:t>
            </a:r>
            <a:r>
              <a:rPr lang="en-US" sz="2400">
                <a:solidFill>
                  <a:srgbClr val="000000"/>
                </a:solidFill>
                <a:latin typeface="StoneSerif" charset="0"/>
              </a:rPr>
              <a:t>.</a:t>
            </a:r>
          </a:p>
        </p:txBody>
      </p:sp>
      <p:sp>
        <p:nvSpPr>
          <p:cNvPr id="403463" name="Text Box 7"/>
          <p:cNvSpPr txBox="1">
            <a:spLocks noChangeArrowheads="1"/>
          </p:cNvSpPr>
          <p:nvPr/>
        </p:nvSpPr>
        <p:spPr bwMode="auto">
          <a:xfrm>
            <a:off x="4572000" y="6583363"/>
            <a:ext cx="4395788" cy="274637"/>
          </a:xfrm>
          <a:prstGeom prst="rect">
            <a:avLst/>
          </a:prstGeom>
          <a:noFill/>
          <a:ln w="12700">
            <a:noFill/>
            <a:miter lim="800000"/>
            <a:headEnd/>
            <a:tailEnd/>
          </a:ln>
          <a:effectLst/>
        </p:spPr>
        <p:txBody>
          <a:bodyPr wrap="none">
            <a:spAutoFit/>
          </a:bodyPr>
          <a:lstStyle/>
          <a:p>
            <a:r>
              <a:rPr lang="en-US" sz="1200">
                <a:solidFill>
                  <a:schemeClr val="bg1"/>
                </a:solidFill>
                <a:latin typeface="Arial" pitchFamily="34" charset="0"/>
              </a:rPr>
              <a:t>Copyright © by Holt, Rinehart and Winston. All rights reserved.</a:t>
            </a:r>
            <a:endParaRPr lang="en-US"/>
          </a:p>
        </p:txBody>
      </p:sp>
      <p:sp>
        <p:nvSpPr>
          <p:cNvPr id="403464" name="Rectangle 8"/>
          <p:cNvSpPr>
            <a:spLocks noChangeArrowheads="1"/>
          </p:cNvSpPr>
          <p:nvPr/>
        </p:nvSpPr>
        <p:spPr bwMode="auto">
          <a:xfrm>
            <a:off x="6858000" y="5943600"/>
            <a:ext cx="1981200" cy="393700"/>
          </a:xfrm>
          <a:prstGeom prst="rect">
            <a:avLst/>
          </a:prstGeom>
          <a:noFill/>
          <a:ln w="12700">
            <a:noFill/>
            <a:miter lim="800000"/>
            <a:headEnd/>
            <a:tailEnd/>
          </a:ln>
          <a:effectLst/>
        </p:spPr>
        <p:txBody>
          <a:bodyPr lIns="90487" tIns="44450" rIns="90487" bIns="44450">
            <a:spAutoFit/>
          </a:bodyPr>
          <a:lstStyle/>
          <a:p>
            <a:r>
              <a:rPr lang="en-US" sz="2000" i="1">
                <a:solidFill>
                  <a:srgbClr val="FFCC00"/>
                </a:solidFill>
                <a:latin typeface="Arial" pitchFamily="34" charset="0"/>
              </a:rPr>
              <a:t>End of Slide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03462">
                                            <p:txEl>
                                              <p:pRg st="0" end="0"/>
                                            </p:txEl>
                                          </p:spTgt>
                                        </p:tgtEl>
                                        <p:attrNameLst>
                                          <p:attrName>style.visibility</p:attrName>
                                        </p:attrNameLst>
                                      </p:cBhvr>
                                      <p:to>
                                        <p:strVal val="visible"/>
                                      </p:to>
                                    </p:set>
                                    <p:animEffect transition="in" filter="wipe(up)">
                                      <p:cBhvr>
                                        <p:cTn id="7" dur="500"/>
                                        <p:tgtEl>
                                          <p:spTgt spid="4034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03462">
                                            <p:txEl>
                                              <p:pRg st="2" end="2"/>
                                            </p:txEl>
                                          </p:spTgt>
                                        </p:tgtEl>
                                        <p:attrNameLst>
                                          <p:attrName>style.visibility</p:attrName>
                                        </p:attrNameLst>
                                      </p:cBhvr>
                                      <p:to>
                                        <p:strVal val="visible"/>
                                      </p:to>
                                    </p:set>
                                    <p:animEffect transition="in" filter="wipe(up)">
                                      <p:cBhvr>
                                        <p:cTn id="12" dur="500"/>
                                        <p:tgtEl>
                                          <p:spTgt spid="40346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03462">
                                            <p:txEl>
                                              <p:pRg st="4" end="4"/>
                                            </p:txEl>
                                          </p:spTgt>
                                        </p:tgtEl>
                                        <p:attrNameLst>
                                          <p:attrName>style.visibility</p:attrName>
                                        </p:attrNameLst>
                                      </p:cBhvr>
                                      <p:to>
                                        <p:strVal val="visible"/>
                                      </p:to>
                                    </p:set>
                                    <p:animEffect transition="in" filter="wipe(up)">
                                      <p:cBhvr>
                                        <p:cTn id="17" dur="500"/>
                                        <p:tgtEl>
                                          <p:spTgt spid="40346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03464">
                                            <p:txEl>
                                              <p:pRg st="0" end="0"/>
                                            </p:txEl>
                                          </p:spTgt>
                                        </p:tgtEl>
                                        <p:attrNameLst>
                                          <p:attrName>style.visibility</p:attrName>
                                        </p:attrNameLst>
                                      </p:cBhvr>
                                      <p:to>
                                        <p:strVal val="visible"/>
                                      </p:to>
                                    </p:set>
                                    <p:animEffect transition="in" filter="wipe(up)">
                                      <p:cBhvr>
                                        <p:cTn id="22" dur="500"/>
                                        <p:tgtEl>
                                          <p:spTgt spid="40346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3462" grpId="0" build="p" autoUpdateAnimBg="0"/>
      <p:bldP spid="403464"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7554" name="Picture 2" descr="HST-Presentation_blue"/>
          <p:cNvPicPr>
            <a:picLocks noChangeAspect="1" noChangeArrowheads="1"/>
          </p:cNvPicPr>
          <p:nvPr>
            <p:ph/>
          </p:nvPr>
        </p:nvPicPr>
        <p:blipFill>
          <a:blip r:embed="rId3" cstate="print"/>
          <a:srcRect/>
          <a:stretch>
            <a:fillRect/>
          </a:stretch>
        </p:blipFill>
        <p:spPr>
          <a:xfrm>
            <a:off x="0" y="-12700"/>
            <a:ext cx="9159875" cy="6870700"/>
          </a:xfrm>
          <a:noFill/>
          <a:ln/>
        </p:spPr>
      </p:pic>
      <p:sp>
        <p:nvSpPr>
          <p:cNvPr id="407555" name="Rectangle 3"/>
          <p:cNvSpPr>
            <a:spLocks noChangeArrowheads="1"/>
          </p:cNvSpPr>
          <p:nvPr/>
        </p:nvSpPr>
        <p:spPr bwMode="auto">
          <a:xfrm>
            <a:off x="196850" y="381000"/>
            <a:ext cx="2992438" cy="1373188"/>
          </a:xfrm>
          <a:prstGeom prst="rect">
            <a:avLst/>
          </a:prstGeom>
          <a:noFill/>
          <a:ln w="12700">
            <a:noFill/>
            <a:miter lim="800000"/>
            <a:headEnd/>
            <a:tailEnd/>
          </a:ln>
          <a:effectLst/>
        </p:spPr>
        <p:txBody>
          <a:bodyPr wrap="none">
            <a:spAutoFit/>
          </a:bodyPr>
          <a:lstStyle/>
          <a:p>
            <a:r>
              <a:rPr lang="en-US" sz="2800" b="1">
                <a:solidFill>
                  <a:schemeClr val="bg1"/>
                </a:solidFill>
                <a:latin typeface="Arial" pitchFamily="34" charset="0"/>
              </a:rPr>
              <a:t>Animal Behavior</a:t>
            </a:r>
          </a:p>
          <a:p>
            <a:endParaRPr lang="en-US" sz="2800" b="1">
              <a:solidFill>
                <a:schemeClr val="bg1"/>
              </a:solidFill>
              <a:latin typeface="Arial" pitchFamily="34" charset="0"/>
            </a:endParaRPr>
          </a:p>
          <a:p>
            <a:endParaRPr lang="en-US" sz="2800" b="1">
              <a:solidFill>
                <a:schemeClr val="bg1"/>
              </a:solidFill>
              <a:latin typeface="Arial" pitchFamily="34" charset="0"/>
            </a:endParaRPr>
          </a:p>
        </p:txBody>
      </p:sp>
      <p:sp>
        <p:nvSpPr>
          <p:cNvPr id="407556" name="Text Box 4"/>
          <p:cNvSpPr txBox="1">
            <a:spLocks noChangeArrowheads="1"/>
          </p:cNvSpPr>
          <p:nvPr/>
        </p:nvSpPr>
        <p:spPr bwMode="auto">
          <a:xfrm>
            <a:off x="220663" y="63500"/>
            <a:ext cx="1538287" cy="457200"/>
          </a:xfrm>
          <a:prstGeom prst="rect">
            <a:avLst/>
          </a:prstGeom>
          <a:noFill/>
          <a:ln w="12700">
            <a:noFill/>
            <a:miter lim="800000"/>
            <a:headEnd/>
            <a:tailEnd/>
          </a:ln>
          <a:effectLst/>
        </p:spPr>
        <p:txBody>
          <a:bodyPr wrap="none">
            <a:spAutoFit/>
          </a:bodyPr>
          <a:lstStyle/>
          <a:p>
            <a:r>
              <a:rPr lang="en-US" sz="2400" b="1">
                <a:solidFill>
                  <a:schemeClr val="bg1"/>
                </a:solidFill>
                <a:latin typeface="Arial" pitchFamily="34" charset="0"/>
              </a:rPr>
              <a:t>Section 2</a:t>
            </a:r>
          </a:p>
        </p:txBody>
      </p:sp>
      <p:sp>
        <p:nvSpPr>
          <p:cNvPr id="407557" name="Rectangle 5"/>
          <p:cNvSpPr>
            <a:spLocks noChangeArrowheads="1"/>
          </p:cNvSpPr>
          <p:nvPr/>
        </p:nvSpPr>
        <p:spPr bwMode="auto">
          <a:xfrm>
            <a:off x="533400" y="1752600"/>
            <a:ext cx="7705725" cy="515938"/>
          </a:xfrm>
          <a:prstGeom prst="rect">
            <a:avLst/>
          </a:prstGeom>
          <a:noFill/>
          <a:ln w="12700">
            <a:noFill/>
            <a:miter lim="800000"/>
            <a:headEnd/>
            <a:tailEnd/>
          </a:ln>
          <a:effectLst/>
        </p:spPr>
        <p:txBody>
          <a:bodyPr lIns="90487" tIns="44450" rIns="90487" bIns="44450">
            <a:spAutoFit/>
          </a:bodyPr>
          <a:lstStyle/>
          <a:p>
            <a:r>
              <a:rPr lang="en-US" sz="2800" b="1">
                <a:solidFill>
                  <a:srgbClr val="FFCC00"/>
                </a:solidFill>
                <a:latin typeface="Arial" pitchFamily="34" charset="0"/>
              </a:rPr>
              <a:t>Survival Behavior </a:t>
            </a:r>
            <a:r>
              <a:rPr lang="en-US" sz="2800" b="1" i="1">
                <a:solidFill>
                  <a:srgbClr val="FFCC00"/>
                </a:solidFill>
                <a:latin typeface="Arial" pitchFamily="34" charset="0"/>
              </a:rPr>
              <a:t>continued</a:t>
            </a:r>
            <a:endParaRPr lang="en-US" sz="2800">
              <a:solidFill>
                <a:srgbClr val="FFCC00"/>
              </a:solidFill>
              <a:latin typeface="Arial" pitchFamily="34" charset="0"/>
            </a:endParaRPr>
          </a:p>
        </p:txBody>
      </p:sp>
      <p:sp>
        <p:nvSpPr>
          <p:cNvPr id="407558" name="Rectangle 6"/>
          <p:cNvSpPr>
            <a:spLocks noChangeArrowheads="1"/>
          </p:cNvSpPr>
          <p:nvPr/>
        </p:nvSpPr>
        <p:spPr bwMode="auto">
          <a:xfrm>
            <a:off x="533400" y="2362200"/>
            <a:ext cx="8229600" cy="3009900"/>
          </a:xfrm>
          <a:prstGeom prst="rect">
            <a:avLst/>
          </a:prstGeom>
          <a:noFill/>
          <a:ln w="12700">
            <a:noFill/>
            <a:miter lim="800000"/>
            <a:headEnd/>
            <a:tailEnd/>
          </a:ln>
          <a:effectLst/>
        </p:spPr>
        <p:txBody>
          <a:bodyPr lIns="90487" tIns="44450" rIns="90487" bIns="44450">
            <a:spAutoFit/>
          </a:bodyPr>
          <a:lstStyle/>
          <a:p>
            <a:pPr>
              <a:buClr>
                <a:srgbClr val="FFCC00"/>
              </a:buClr>
              <a:buFontTx/>
              <a:buChar char="•"/>
            </a:pPr>
            <a:r>
              <a:rPr lang="en-US" sz="2400" b="1">
                <a:solidFill>
                  <a:schemeClr val="bg1"/>
                </a:solidFill>
                <a:latin typeface="Arial" pitchFamily="34" charset="0"/>
              </a:rPr>
              <a:t> Courtship </a:t>
            </a:r>
            <a:r>
              <a:rPr lang="en-US" sz="2400">
                <a:solidFill>
                  <a:schemeClr val="bg1"/>
                </a:solidFill>
                <a:latin typeface="Arial" pitchFamily="34" charset="0"/>
              </a:rPr>
              <a:t>Animals need to find mates to reproduce. Reproduction is essential for the survival of an individual’s genes. Animals have special behaviors, called courtship, that help them find a mate.</a:t>
            </a:r>
          </a:p>
          <a:p>
            <a:pPr>
              <a:buClr>
                <a:srgbClr val="FFCC00"/>
              </a:buClr>
              <a:buFontTx/>
              <a:buChar char="•"/>
            </a:pPr>
            <a:endParaRPr lang="en-US" sz="2400">
              <a:solidFill>
                <a:schemeClr val="bg1"/>
              </a:solidFill>
              <a:latin typeface="Arial" pitchFamily="34" charset="0"/>
            </a:endParaRPr>
          </a:p>
          <a:p>
            <a:pPr>
              <a:buClr>
                <a:srgbClr val="FFCC00"/>
              </a:buClr>
              <a:buFontTx/>
              <a:buChar char="•"/>
            </a:pPr>
            <a:r>
              <a:rPr lang="en-US" sz="2400">
                <a:solidFill>
                  <a:schemeClr val="bg1"/>
                </a:solidFill>
                <a:latin typeface="Arial" pitchFamily="34" charset="0"/>
              </a:rPr>
              <a:t> </a:t>
            </a:r>
            <a:r>
              <a:rPr lang="en-US" sz="2400" b="1">
                <a:solidFill>
                  <a:schemeClr val="bg1"/>
                </a:solidFill>
                <a:latin typeface="Arial" pitchFamily="34" charset="0"/>
              </a:rPr>
              <a:t>Parenting </a:t>
            </a:r>
            <a:r>
              <a:rPr lang="en-US" sz="2400">
                <a:solidFill>
                  <a:schemeClr val="bg1"/>
                </a:solidFill>
                <a:latin typeface="Arial" pitchFamily="34" charset="0"/>
              </a:rPr>
              <a:t>Some animals, such as caterpillars, begin life with the ability to take care of themselves. But many young animals depend on their parents for survival.</a:t>
            </a:r>
          </a:p>
        </p:txBody>
      </p:sp>
      <p:sp>
        <p:nvSpPr>
          <p:cNvPr id="407559" name="Text Box 7"/>
          <p:cNvSpPr txBox="1">
            <a:spLocks noChangeArrowheads="1"/>
          </p:cNvSpPr>
          <p:nvPr/>
        </p:nvSpPr>
        <p:spPr bwMode="auto">
          <a:xfrm>
            <a:off x="4572000" y="6583363"/>
            <a:ext cx="4395788" cy="274637"/>
          </a:xfrm>
          <a:prstGeom prst="rect">
            <a:avLst/>
          </a:prstGeom>
          <a:noFill/>
          <a:ln w="12700">
            <a:noFill/>
            <a:miter lim="800000"/>
            <a:headEnd/>
            <a:tailEnd/>
          </a:ln>
          <a:effectLst/>
        </p:spPr>
        <p:txBody>
          <a:bodyPr wrap="none">
            <a:spAutoFit/>
          </a:bodyPr>
          <a:lstStyle/>
          <a:p>
            <a:r>
              <a:rPr lang="en-US" sz="1200">
                <a:solidFill>
                  <a:schemeClr val="bg1"/>
                </a:solidFill>
                <a:latin typeface="Arial" pitchFamily="34" charset="0"/>
              </a:rPr>
              <a:t>Copyright © by Holt, Rinehart and Winston. All rights reserved.</a:t>
            </a:r>
            <a:endParaRPr lang="en-US"/>
          </a:p>
        </p:txBody>
      </p:sp>
      <p:sp>
        <p:nvSpPr>
          <p:cNvPr id="407560" name="Rectangle 8"/>
          <p:cNvSpPr>
            <a:spLocks noChangeArrowheads="1"/>
          </p:cNvSpPr>
          <p:nvPr/>
        </p:nvSpPr>
        <p:spPr bwMode="auto">
          <a:xfrm>
            <a:off x="6858000" y="5943600"/>
            <a:ext cx="1981200" cy="393700"/>
          </a:xfrm>
          <a:prstGeom prst="rect">
            <a:avLst/>
          </a:prstGeom>
          <a:noFill/>
          <a:ln w="12700">
            <a:noFill/>
            <a:miter lim="800000"/>
            <a:headEnd/>
            <a:tailEnd/>
          </a:ln>
          <a:effectLst/>
        </p:spPr>
        <p:txBody>
          <a:bodyPr lIns="90487" tIns="44450" rIns="90487" bIns="44450">
            <a:spAutoFit/>
          </a:bodyPr>
          <a:lstStyle/>
          <a:p>
            <a:r>
              <a:rPr lang="en-US" sz="2000" i="1">
                <a:solidFill>
                  <a:srgbClr val="FFCC00"/>
                </a:solidFill>
                <a:latin typeface="Arial" pitchFamily="34" charset="0"/>
              </a:rPr>
              <a:t>End of Slide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07558">
                                            <p:txEl>
                                              <p:pRg st="0" end="0"/>
                                            </p:txEl>
                                          </p:spTgt>
                                        </p:tgtEl>
                                        <p:attrNameLst>
                                          <p:attrName>style.visibility</p:attrName>
                                        </p:attrNameLst>
                                      </p:cBhvr>
                                      <p:to>
                                        <p:strVal val="visible"/>
                                      </p:to>
                                    </p:set>
                                    <p:animEffect transition="in" filter="wipe(up)">
                                      <p:cBhvr>
                                        <p:cTn id="7" dur="500"/>
                                        <p:tgtEl>
                                          <p:spTgt spid="4075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07558">
                                            <p:txEl>
                                              <p:pRg st="2" end="2"/>
                                            </p:txEl>
                                          </p:spTgt>
                                        </p:tgtEl>
                                        <p:attrNameLst>
                                          <p:attrName>style.visibility</p:attrName>
                                        </p:attrNameLst>
                                      </p:cBhvr>
                                      <p:to>
                                        <p:strVal val="visible"/>
                                      </p:to>
                                    </p:set>
                                    <p:animEffect transition="in" filter="wipe(up)">
                                      <p:cBhvr>
                                        <p:cTn id="12" dur="500"/>
                                        <p:tgtEl>
                                          <p:spTgt spid="40755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07560">
                                            <p:txEl>
                                              <p:pRg st="0" end="0"/>
                                            </p:txEl>
                                          </p:spTgt>
                                        </p:tgtEl>
                                        <p:attrNameLst>
                                          <p:attrName>style.visibility</p:attrName>
                                        </p:attrNameLst>
                                      </p:cBhvr>
                                      <p:to>
                                        <p:strVal val="visible"/>
                                      </p:to>
                                    </p:set>
                                    <p:animEffect transition="in" filter="wipe(up)">
                                      <p:cBhvr>
                                        <p:cTn id="17" dur="500"/>
                                        <p:tgtEl>
                                          <p:spTgt spid="40756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558" grpId="0" build="p" autoUpdateAnimBg="0"/>
      <p:bldP spid="407560"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5506" name="Picture 2" descr="HST-Presentation_blue"/>
          <p:cNvPicPr>
            <a:picLocks noChangeAspect="1" noChangeArrowheads="1"/>
          </p:cNvPicPr>
          <p:nvPr>
            <p:ph/>
          </p:nvPr>
        </p:nvPicPr>
        <p:blipFill>
          <a:blip r:embed="rId3" cstate="print"/>
          <a:srcRect/>
          <a:stretch>
            <a:fillRect/>
          </a:stretch>
        </p:blipFill>
        <p:spPr>
          <a:xfrm>
            <a:off x="0" y="-12700"/>
            <a:ext cx="9159875" cy="6870700"/>
          </a:xfrm>
          <a:noFill/>
          <a:ln/>
        </p:spPr>
      </p:pic>
      <p:sp>
        <p:nvSpPr>
          <p:cNvPr id="405507" name="Rectangle 3"/>
          <p:cNvSpPr>
            <a:spLocks noChangeArrowheads="1"/>
          </p:cNvSpPr>
          <p:nvPr/>
        </p:nvSpPr>
        <p:spPr bwMode="auto">
          <a:xfrm>
            <a:off x="196850" y="381000"/>
            <a:ext cx="2992438" cy="1373188"/>
          </a:xfrm>
          <a:prstGeom prst="rect">
            <a:avLst/>
          </a:prstGeom>
          <a:noFill/>
          <a:ln w="12700">
            <a:noFill/>
            <a:miter lim="800000"/>
            <a:headEnd/>
            <a:tailEnd/>
          </a:ln>
          <a:effectLst/>
        </p:spPr>
        <p:txBody>
          <a:bodyPr wrap="none">
            <a:spAutoFit/>
          </a:bodyPr>
          <a:lstStyle/>
          <a:p>
            <a:r>
              <a:rPr lang="en-US" sz="2800" b="1">
                <a:solidFill>
                  <a:schemeClr val="bg1"/>
                </a:solidFill>
                <a:latin typeface="Arial" pitchFamily="34" charset="0"/>
              </a:rPr>
              <a:t>Animal Behavior</a:t>
            </a:r>
          </a:p>
          <a:p>
            <a:endParaRPr lang="en-US" sz="2800" b="1">
              <a:solidFill>
                <a:schemeClr val="bg1"/>
              </a:solidFill>
              <a:latin typeface="Arial" pitchFamily="34" charset="0"/>
            </a:endParaRPr>
          </a:p>
          <a:p>
            <a:endParaRPr lang="en-US" sz="2800" b="1">
              <a:solidFill>
                <a:schemeClr val="bg1"/>
              </a:solidFill>
              <a:latin typeface="Arial" pitchFamily="34" charset="0"/>
            </a:endParaRPr>
          </a:p>
        </p:txBody>
      </p:sp>
      <p:sp>
        <p:nvSpPr>
          <p:cNvPr id="405508" name="Text Box 4"/>
          <p:cNvSpPr txBox="1">
            <a:spLocks noChangeArrowheads="1"/>
          </p:cNvSpPr>
          <p:nvPr/>
        </p:nvSpPr>
        <p:spPr bwMode="auto">
          <a:xfrm>
            <a:off x="220663" y="63500"/>
            <a:ext cx="1538287" cy="457200"/>
          </a:xfrm>
          <a:prstGeom prst="rect">
            <a:avLst/>
          </a:prstGeom>
          <a:noFill/>
          <a:ln w="12700">
            <a:noFill/>
            <a:miter lim="800000"/>
            <a:headEnd/>
            <a:tailEnd/>
          </a:ln>
          <a:effectLst/>
        </p:spPr>
        <p:txBody>
          <a:bodyPr wrap="none">
            <a:spAutoFit/>
          </a:bodyPr>
          <a:lstStyle/>
          <a:p>
            <a:r>
              <a:rPr lang="en-US" sz="2400" b="1">
                <a:solidFill>
                  <a:schemeClr val="bg1"/>
                </a:solidFill>
                <a:latin typeface="Arial" pitchFamily="34" charset="0"/>
              </a:rPr>
              <a:t>Section 2</a:t>
            </a:r>
          </a:p>
        </p:txBody>
      </p:sp>
      <p:sp>
        <p:nvSpPr>
          <p:cNvPr id="405509" name="Rectangle 5"/>
          <p:cNvSpPr>
            <a:spLocks noChangeArrowheads="1"/>
          </p:cNvSpPr>
          <p:nvPr/>
        </p:nvSpPr>
        <p:spPr bwMode="auto">
          <a:xfrm>
            <a:off x="381000" y="1143000"/>
            <a:ext cx="7705725" cy="515938"/>
          </a:xfrm>
          <a:prstGeom prst="rect">
            <a:avLst/>
          </a:prstGeom>
          <a:noFill/>
          <a:ln w="12700">
            <a:noFill/>
            <a:miter lim="800000"/>
            <a:headEnd/>
            <a:tailEnd/>
          </a:ln>
          <a:effectLst/>
        </p:spPr>
        <p:txBody>
          <a:bodyPr lIns="90487" tIns="44450" rIns="90487" bIns="44450">
            <a:spAutoFit/>
          </a:bodyPr>
          <a:lstStyle/>
          <a:p>
            <a:r>
              <a:rPr lang="en-US" sz="2800" b="1">
                <a:solidFill>
                  <a:srgbClr val="FFCC00"/>
                </a:solidFill>
                <a:latin typeface="Arial" pitchFamily="34" charset="0"/>
              </a:rPr>
              <a:t>Seasonal Behavior </a:t>
            </a:r>
            <a:endParaRPr lang="en-US" sz="2800">
              <a:solidFill>
                <a:srgbClr val="FFCC00"/>
              </a:solidFill>
              <a:latin typeface="Arial" pitchFamily="34" charset="0"/>
            </a:endParaRPr>
          </a:p>
        </p:txBody>
      </p:sp>
      <p:sp>
        <p:nvSpPr>
          <p:cNvPr id="405510" name="Rectangle 6"/>
          <p:cNvSpPr>
            <a:spLocks noChangeArrowheads="1"/>
          </p:cNvSpPr>
          <p:nvPr/>
        </p:nvSpPr>
        <p:spPr bwMode="auto">
          <a:xfrm>
            <a:off x="381000" y="1600200"/>
            <a:ext cx="8229600" cy="4470400"/>
          </a:xfrm>
          <a:prstGeom prst="rect">
            <a:avLst/>
          </a:prstGeom>
          <a:noFill/>
          <a:ln w="12700">
            <a:noFill/>
            <a:miter lim="800000"/>
            <a:headEnd/>
            <a:tailEnd/>
          </a:ln>
          <a:effectLst/>
        </p:spPr>
        <p:txBody>
          <a:bodyPr lIns="90487" tIns="44450" rIns="90487" bIns="44450">
            <a:spAutoFit/>
          </a:bodyPr>
          <a:lstStyle/>
          <a:p>
            <a:pPr>
              <a:buClr>
                <a:srgbClr val="FFCC00"/>
              </a:buClr>
              <a:buFontTx/>
              <a:buChar char="•"/>
            </a:pPr>
            <a:r>
              <a:rPr lang="en-US" sz="2400" b="1">
                <a:solidFill>
                  <a:schemeClr val="bg1"/>
                </a:solidFill>
                <a:latin typeface="Arial" pitchFamily="34" charset="0"/>
              </a:rPr>
              <a:t> Migration </a:t>
            </a:r>
            <a:r>
              <a:rPr lang="en-US" sz="2400">
                <a:solidFill>
                  <a:schemeClr val="bg1"/>
                </a:solidFill>
                <a:latin typeface="Arial" pitchFamily="34" charset="0"/>
              </a:rPr>
              <a:t>Many animals avoid cold weather by traveling to warmer places. These animals migrate to find food, water, or safe nesting grounds.</a:t>
            </a:r>
          </a:p>
          <a:p>
            <a:pPr>
              <a:buClr>
                <a:srgbClr val="FFCC00"/>
              </a:buClr>
              <a:buFontTx/>
              <a:buChar char="•"/>
            </a:pPr>
            <a:endParaRPr lang="en-US" sz="2400">
              <a:solidFill>
                <a:schemeClr val="bg1"/>
              </a:solidFill>
              <a:latin typeface="Arial" pitchFamily="34" charset="0"/>
            </a:endParaRPr>
          </a:p>
          <a:p>
            <a:pPr>
              <a:buClr>
                <a:srgbClr val="FFCC00"/>
              </a:buClr>
              <a:buFontTx/>
              <a:buChar char="•"/>
            </a:pPr>
            <a:r>
              <a:rPr lang="en-US" sz="2400">
                <a:solidFill>
                  <a:schemeClr val="bg1"/>
                </a:solidFill>
                <a:latin typeface="Arial" pitchFamily="34" charset="0"/>
              </a:rPr>
              <a:t> </a:t>
            </a:r>
            <a:r>
              <a:rPr lang="en-US" sz="2400" b="1">
                <a:solidFill>
                  <a:schemeClr val="bg1"/>
                </a:solidFill>
                <a:latin typeface="Arial" pitchFamily="34" charset="0"/>
              </a:rPr>
              <a:t>Slowing Down </a:t>
            </a:r>
            <a:r>
              <a:rPr lang="en-US" sz="2400">
                <a:solidFill>
                  <a:schemeClr val="bg1"/>
                </a:solidFill>
                <a:latin typeface="Arial" pitchFamily="34" charset="0"/>
              </a:rPr>
              <a:t>Some animals deal with food and water shortages by hibernating.</a:t>
            </a:r>
          </a:p>
          <a:p>
            <a:pPr>
              <a:buClr>
                <a:srgbClr val="FFCC00"/>
              </a:buClr>
              <a:buFontTx/>
              <a:buChar char="•"/>
            </a:pPr>
            <a:endParaRPr lang="en-US" sz="2400">
              <a:solidFill>
                <a:schemeClr val="bg1"/>
              </a:solidFill>
              <a:latin typeface="Arial" pitchFamily="34" charset="0"/>
            </a:endParaRPr>
          </a:p>
          <a:p>
            <a:pPr>
              <a:buClr>
                <a:srgbClr val="FFCC00"/>
              </a:buClr>
              <a:buFontTx/>
              <a:buChar char="•"/>
            </a:pPr>
            <a:r>
              <a:rPr lang="en-US" sz="2400">
                <a:solidFill>
                  <a:schemeClr val="bg1"/>
                </a:solidFill>
                <a:latin typeface="Arial" pitchFamily="34" charset="0"/>
              </a:rPr>
              <a:t> </a:t>
            </a:r>
            <a:r>
              <a:rPr lang="en-US" sz="2400" b="1">
                <a:solidFill>
                  <a:schemeClr val="bg1"/>
                </a:solidFill>
                <a:latin typeface="Arial" pitchFamily="34" charset="0"/>
              </a:rPr>
              <a:t>A Biological Clock </a:t>
            </a:r>
            <a:r>
              <a:rPr lang="en-US" sz="2400">
                <a:solidFill>
                  <a:schemeClr val="bg1"/>
                </a:solidFill>
                <a:latin typeface="Arial" pitchFamily="34" charset="0"/>
              </a:rPr>
              <a:t>The internal control of an animal’s natural cycles is called a biological clock.</a:t>
            </a:r>
          </a:p>
          <a:p>
            <a:pPr>
              <a:buClr>
                <a:srgbClr val="FFCC00"/>
              </a:buClr>
              <a:buFontTx/>
              <a:buChar char="•"/>
            </a:pPr>
            <a:endParaRPr lang="en-US" sz="2400">
              <a:solidFill>
                <a:schemeClr val="bg1"/>
              </a:solidFill>
              <a:latin typeface="Arial" pitchFamily="34" charset="0"/>
            </a:endParaRPr>
          </a:p>
          <a:p>
            <a:pPr>
              <a:buClr>
                <a:srgbClr val="FFCC00"/>
              </a:buClr>
              <a:buFontTx/>
              <a:buChar char="•"/>
            </a:pPr>
            <a:r>
              <a:rPr lang="en-US" sz="2400">
                <a:solidFill>
                  <a:schemeClr val="bg1"/>
                </a:solidFill>
                <a:latin typeface="Arial" pitchFamily="34" charset="0"/>
              </a:rPr>
              <a:t> </a:t>
            </a:r>
            <a:r>
              <a:rPr lang="en-US" sz="2400" b="1">
                <a:solidFill>
                  <a:schemeClr val="bg1"/>
                </a:solidFill>
                <a:latin typeface="Arial" pitchFamily="34" charset="0"/>
              </a:rPr>
              <a:t>Cycles of Change </a:t>
            </a:r>
            <a:r>
              <a:rPr lang="en-US" sz="2400">
                <a:solidFill>
                  <a:schemeClr val="bg1"/>
                </a:solidFill>
                <a:latin typeface="Arial" pitchFamily="34" charset="0"/>
              </a:rPr>
              <a:t>Some biological clocks control long cycles. Seasonal cycles are nearly universal for animals.</a:t>
            </a:r>
          </a:p>
        </p:txBody>
      </p:sp>
      <p:sp>
        <p:nvSpPr>
          <p:cNvPr id="405511" name="Text Box 7"/>
          <p:cNvSpPr txBox="1">
            <a:spLocks noChangeArrowheads="1"/>
          </p:cNvSpPr>
          <p:nvPr/>
        </p:nvSpPr>
        <p:spPr bwMode="auto">
          <a:xfrm>
            <a:off x="4572000" y="6583363"/>
            <a:ext cx="4395788" cy="274637"/>
          </a:xfrm>
          <a:prstGeom prst="rect">
            <a:avLst/>
          </a:prstGeom>
          <a:noFill/>
          <a:ln w="12700">
            <a:noFill/>
            <a:miter lim="800000"/>
            <a:headEnd/>
            <a:tailEnd/>
          </a:ln>
          <a:effectLst/>
        </p:spPr>
        <p:txBody>
          <a:bodyPr wrap="none">
            <a:spAutoFit/>
          </a:bodyPr>
          <a:lstStyle/>
          <a:p>
            <a:r>
              <a:rPr lang="en-US" sz="1200">
                <a:solidFill>
                  <a:schemeClr val="bg1"/>
                </a:solidFill>
                <a:latin typeface="Arial" pitchFamily="34" charset="0"/>
              </a:rPr>
              <a:t>Copyright © by Holt, Rinehart and Winston. All rights reserved.</a:t>
            </a:r>
            <a:endParaRPr lang="en-US"/>
          </a:p>
        </p:txBody>
      </p:sp>
      <p:sp>
        <p:nvSpPr>
          <p:cNvPr id="405512" name="Rectangle 8"/>
          <p:cNvSpPr>
            <a:spLocks noChangeArrowheads="1"/>
          </p:cNvSpPr>
          <p:nvPr/>
        </p:nvSpPr>
        <p:spPr bwMode="auto">
          <a:xfrm>
            <a:off x="7162800" y="6096000"/>
            <a:ext cx="1981200" cy="393700"/>
          </a:xfrm>
          <a:prstGeom prst="rect">
            <a:avLst/>
          </a:prstGeom>
          <a:noFill/>
          <a:ln w="12700">
            <a:noFill/>
            <a:miter lim="800000"/>
            <a:headEnd/>
            <a:tailEnd/>
          </a:ln>
          <a:effectLst/>
        </p:spPr>
        <p:txBody>
          <a:bodyPr lIns="90487" tIns="44450" rIns="90487" bIns="44450">
            <a:spAutoFit/>
          </a:bodyPr>
          <a:lstStyle/>
          <a:p>
            <a:r>
              <a:rPr lang="en-US" sz="2000" i="1">
                <a:solidFill>
                  <a:srgbClr val="FFCC00"/>
                </a:solidFill>
                <a:latin typeface="Arial" pitchFamily="34" charset="0"/>
              </a:rPr>
              <a:t>End of Slide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05510">
                                            <p:txEl>
                                              <p:pRg st="0" end="0"/>
                                            </p:txEl>
                                          </p:spTgt>
                                        </p:tgtEl>
                                        <p:attrNameLst>
                                          <p:attrName>style.visibility</p:attrName>
                                        </p:attrNameLst>
                                      </p:cBhvr>
                                      <p:to>
                                        <p:strVal val="visible"/>
                                      </p:to>
                                    </p:set>
                                    <p:animEffect transition="in" filter="wipe(up)">
                                      <p:cBhvr>
                                        <p:cTn id="7" dur="500"/>
                                        <p:tgtEl>
                                          <p:spTgt spid="4055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05510">
                                            <p:txEl>
                                              <p:pRg st="2" end="2"/>
                                            </p:txEl>
                                          </p:spTgt>
                                        </p:tgtEl>
                                        <p:attrNameLst>
                                          <p:attrName>style.visibility</p:attrName>
                                        </p:attrNameLst>
                                      </p:cBhvr>
                                      <p:to>
                                        <p:strVal val="visible"/>
                                      </p:to>
                                    </p:set>
                                    <p:animEffect transition="in" filter="wipe(up)">
                                      <p:cBhvr>
                                        <p:cTn id="12" dur="500"/>
                                        <p:tgtEl>
                                          <p:spTgt spid="4055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05510">
                                            <p:txEl>
                                              <p:pRg st="4" end="4"/>
                                            </p:txEl>
                                          </p:spTgt>
                                        </p:tgtEl>
                                        <p:attrNameLst>
                                          <p:attrName>style.visibility</p:attrName>
                                        </p:attrNameLst>
                                      </p:cBhvr>
                                      <p:to>
                                        <p:strVal val="visible"/>
                                      </p:to>
                                    </p:set>
                                    <p:animEffect transition="in" filter="wipe(up)">
                                      <p:cBhvr>
                                        <p:cTn id="17" dur="500"/>
                                        <p:tgtEl>
                                          <p:spTgt spid="40551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05510">
                                            <p:txEl>
                                              <p:pRg st="6" end="6"/>
                                            </p:txEl>
                                          </p:spTgt>
                                        </p:tgtEl>
                                        <p:attrNameLst>
                                          <p:attrName>style.visibility</p:attrName>
                                        </p:attrNameLst>
                                      </p:cBhvr>
                                      <p:to>
                                        <p:strVal val="visible"/>
                                      </p:to>
                                    </p:set>
                                    <p:animEffect transition="in" filter="wipe(up)">
                                      <p:cBhvr>
                                        <p:cTn id="22" dur="500"/>
                                        <p:tgtEl>
                                          <p:spTgt spid="405510">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05512">
                                            <p:txEl>
                                              <p:pRg st="0" end="0"/>
                                            </p:txEl>
                                          </p:spTgt>
                                        </p:tgtEl>
                                        <p:attrNameLst>
                                          <p:attrName>style.visibility</p:attrName>
                                        </p:attrNameLst>
                                      </p:cBhvr>
                                      <p:to>
                                        <p:strVal val="visible"/>
                                      </p:to>
                                    </p:set>
                                    <p:animEffect transition="in" filter="wipe(up)">
                                      <p:cBhvr>
                                        <p:cTn id="27" dur="500"/>
                                        <p:tgtEl>
                                          <p:spTgt spid="4055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5510" grpId="0" build="p" autoUpdateAnimBg="0"/>
      <p:bldP spid="405512"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3938" name="Picture 2" descr="HST-Presentation_blue"/>
          <p:cNvPicPr>
            <a:picLocks noChangeAspect="1" noChangeArrowheads="1"/>
          </p:cNvPicPr>
          <p:nvPr>
            <p:ph/>
          </p:nvPr>
        </p:nvPicPr>
        <p:blipFill>
          <a:blip r:embed="rId3" cstate="print"/>
          <a:srcRect/>
          <a:stretch>
            <a:fillRect/>
          </a:stretch>
        </p:blipFill>
        <p:spPr>
          <a:xfrm>
            <a:off x="0" y="-12700"/>
            <a:ext cx="9159875" cy="6870700"/>
          </a:xfrm>
          <a:noFill/>
          <a:ln/>
        </p:spPr>
      </p:pic>
      <p:sp>
        <p:nvSpPr>
          <p:cNvPr id="423939" name="Rectangle 3"/>
          <p:cNvSpPr>
            <a:spLocks noChangeArrowheads="1"/>
          </p:cNvSpPr>
          <p:nvPr/>
        </p:nvSpPr>
        <p:spPr bwMode="auto">
          <a:xfrm>
            <a:off x="196850" y="381000"/>
            <a:ext cx="3665538" cy="1373188"/>
          </a:xfrm>
          <a:prstGeom prst="rect">
            <a:avLst/>
          </a:prstGeom>
          <a:noFill/>
          <a:ln w="12700">
            <a:noFill/>
            <a:miter lim="800000"/>
            <a:headEnd/>
            <a:tailEnd/>
          </a:ln>
          <a:effectLst/>
        </p:spPr>
        <p:txBody>
          <a:bodyPr wrap="none">
            <a:spAutoFit/>
          </a:bodyPr>
          <a:lstStyle/>
          <a:p>
            <a:r>
              <a:rPr lang="en-US" sz="2800" b="1">
                <a:solidFill>
                  <a:schemeClr val="bg1"/>
                </a:solidFill>
                <a:latin typeface="Arial" pitchFamily="34" charset="0"/>
              </a:rPr>
              <a:t>Social Relationships</a:t>
            </a:r>
          </a:p>
          <a:p>
            <a:endParaRPr lang="en-US" sz="2800" b="1">
              <a:solidFill>
                <a:schemeClr val="bg1"/>
              </a:solidFill>
              <a:latin typeface="Arial" pitchFamily="34" charset="0"/>
            </a:endParaRPr>
          </a:p>
          <a:p>
            <a:endParaRPr lang="en-US" sz="2800" b="1">
              <a:solidFill>
                <a:schemeClr val="bg1"/>
              </a:solidFill>
              <a:latin typeface="Arial" pitchFamily="34" charset="0"/>
            </a:endParaRPr>
          </a:p>
        </p:txBody>
      </p:sp>
      <p:sp>
        <p:nvSpPr>
          <p:cNvPr id="423940" name="Text Box 4"/>
          <p:cNvSpPr txBox="1">
            <a:spLocks noChangeArrowheads="1"/>
          </p:cNvSpPr>
          <p:nvPr/>
        </p:nvSpPr>
        <p:spPr bwMode="auto">
          <a:xfrm>
            <a:off x="220663" y="63500"/>
            <a:ext cx="1538287" cy="457200"/>
          </a:xfrm>
          <a:prstGeom prst="rect">
            <a:avLst/>
          </a:prstGeom>
          <a:noFill/>
          <a:ln w="12700">
            <a:noFill/>
            <a:miter lim="800000"/>
            <a:headEnd/>
            <a:tailEnd/>
          </a:ln>
          <a:effectLst/>
        </p:spPr>
        <p:txBody>
          <a:bodyPr wrap="none">
            <a:spAutoFit/>
          </a:bodyPr>
          <a:lstStyle/>
          <a:p>
            <a:r>
              <a:rPr lang="en-US" sz="2400" b="1">
                <a:solidFill>
                  <a:schemeClr val="bg1"/>
                </a:solidFill>
                <a:latin typeface="Arial" pitchFamily="34" charset="0"/>
              </a:rPr>
              <a:t>Section 3</a:t>
            </a:r>
          </a:p>
        </p:txBody>
      </p:sp>
      <p:sp>
        <p:nvSpPr>
          <p:cNvPr id="423941" name="Rectangle 5"/>
          <p:cNvSpPr>
            <a:spLocks noChangeArrowheads="1"/>
          </p:cNvSpPr>
          <p:nvPr/>
        </p:nvSpPr>
        <p:spPr bwMode="auto">
          <a:xfrm>
            <a:off x="381000" y="1752600"/>
            <a:ext cx="7705725" cy="515938"/>
          </a:xfrm>
          <a:prstGeom prst="rect">
            <a:avLst/>
          </a:prstGeom>
          <a:noFill/>
          <a:ln w="12700">
            <a:noFill/>
            <a:miter lim="800000"/>
            <a:headEnd/>
            <a:tailEnd/>
          </a:ln>
          <a:effectLst/>
        </p:spPr>
        <p:txBody>
          <a:bodyPr lIns="90487" tIns="44450" rIns="90487" bIns="44450">
            <a:spAutoFit/>
          </a:bodyPr>
          <a:lstStyle/>
          <a:p>
            <a:r>
              <a:rPr lang="en-US" sz="2800" b="1">
                <a:solidFill>
                  <a:srgbClr val="FFCC00"/>
                </a:solidFill>
                <a:latin typeface="Arial" pitchFamily="34" charset="0"/>
              </a:rPr>
              <a:t>Bellringer</a:t>
            </a:r>
            <a:endParaRPr lang="en-US" sz="2800">
              <a:solidFill>
                <a:srgbClr val="FFCC00"/>
              </a:solidFill>
              <a:latin typeface="Arial" pitchFamily="34" charset="0"/>
            </a:endParaRPr>
          </a:p>
        </p:txBody>
      </p:sp>
      <p:sp>
        <p:nvSpPr>
          <p:cNvPr id="423942" name="Rectangle 6"/>
          <p:cNvSpPr>
            <a:spLocks noChangeArrowheads="1"/>
          </p:cNvSpPr>
          <p:nvPr/>
        </p:nvSpPr>
        <p:spPr bwMode="auto">
          <a:xfrm>
            <a:off x="381000" y="2438400"/>
            <a:ext cx="8229600" cy="3009900"/>
          </a:xfrm>
          <a:prstGeom prst="rect">
            <a:avLst/>
          </a:prstGeom>
          <a:noFill/>
          <a:ln w="12700">
            <a:noFill/>
            <a:miter lim="800000"/>
            <a:headEnd/>
            <a:tailEnd/>
          </a:ln>
          <a:effectLst/>
        </p:spPr>
        <p:txBody>
          <a:bodyPr lIns="90487" tIns="44450" rIns="90487" bIns="44450">
            <a:spAutoFit/>
          </a:bodyPr>
          <a:lstStyle/>
          <a:p>
            <a:pPr>
              <a:buClr>
                <a:srgbClr val="FFCC00"/>
              </a:buClr>
            </a:pPr>
            <a:r>
              <a:rPr lang="en-US" sz="2400">
                <a:solidFill>
                  <a:schemeClr val="bg1"/>
                </a:solidFill>
                <a:latin typeface="Arial" pitchFamily="34" charset="0"/>
                <a:cs typeface="Times New Roman" pitchFamily="18" charset="0"/>
              </a:rPr>
              <a:t>Humans use lots of cues to size up their environment and each other. Name one piece of information that might be learned from a smell and one piece of information that could be learned from a sound. For example, you might know that dinner is ready if you smell food from your kitchen. </a:t>
            </a:r>
          </a:p>
          <a:p>
            <a:pPr>
              <a:buClr>
                <a:srgbClr val="FFCC00"/>
              </a:buClr>
            </a:pPr>
            <a:endParaRPr lang="en-US" sz="2400">
              <a:solidFill>
                <a:schemeClr val="bg1"/>
              </a:solidFill>
              <a:latin typeface="Arial" pitchFamily="34" charset="0"/>
              <a:cs typeface="Times New Roman" pitchFamily="18" charset="0"/>
            </a:endParaRPr>
          </a:p>
          <a:p>
            <a:pPr>
              <a:buClr>
                <a:srgbClr val="FFCC00"/>
              </a:buClr>
            </a:pPr>
            <a:r>
              <a:rPr lang="en-US" sz="2400">
                <a:solidFill>
                  <a:schemeClr val="bg1"/>
                </a:solidFill>
                <a:latin typeface="Arial" pitchFamily="34" charset="0"/>
                <a:cs typeface="Times New Roman" pitchFamily="18" charset="0"/>
              </a:rPr>
              <a:t>Record your ideas in your </a:t>
            </a:r>
            <a:r>
              <a:rPr lang="en-US" sz="2400" b="1">
                <a:solidFill>
                  <a:schemeClr val="bg1"/>
                </a:solidFill>
                <a:latin typeface="Arial" pitchFamily="34" charset="0"/>
                <a:cs typeface="Times New Roman" pitchFamily="18" charset="0"/>
              </a:rPr>
              <a:t>science journal.</a:t>
            </a:r>
            <a:r>
              <a:rPr lang="en-US" sz="2400">
                <a:solidFill>
                  <a:schemeClr val="bg1"/>
                </a:solidFill>
                <a:latin typeface="Arial" pitchFamily="34" charset="0"/>
                <a:cs typeface="Times" charset="0"/>
              </a:rPr>
              <a:t> </a:t>
            </a:r>
          </a:p>
        </p:txBody>
      </p:sp>
      <p:sp>
        <p:nvSpPr>
          <p:cNvPr id="423943" name="Text Box 7"/>
          <p:cNvSpPr txBox="1">
            <a:spLocks noChangeArrowheads="1"/>
          </p:cNvSpPr>
          <p:nvPr/>
        </p:nvSpPr>
        <p:spPr bwMode="auto">
          <a:xfrm>
            <a:off x="4572000" y="6583363"/>
            <a:ext cx="4395788" cy="274637"/>
          </a:xfrm>
          <a:prstGeom prst="rect">
            <a:avLst/>
          </a:prstGeom>
          <a:noFill/>
          <a:ln w="12700">
            <a:noFill/>
            <a:miter lim="800000"/>
            <a:headEnd/>
            <a:tailEnd/>
          </a:ln>
          <a:effectLst/>
        </p:spPr>
        <p:txBody>
          <a:bodyPr wrap="none">
            <a:spAutoFit/>
          </a:bodyPr>
          <a:lstStyle/>
          <a:p>
            <a:r>
              <a:rPr lang="en-US" sz="1200">
                <a:solidFill>
                  <a:schemeClr val="bg1"/>
                </a:solidFill>
                <a:latin typeface="Arial" pitchFamily="34" charset="0"/>
              </a:rPr>
              <a:t>Copyright © by Holt, Rinehart and Winston.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23942"/>
                                        </p:tgtEl>
                                        <p:attrNameLst>
                                          <p:attrName>style.visibility</p:attrName>
                                        </p:attrNameLst>
                                      </p:cBhvr>
                                      <p:to>
                                        <p:strVal val="visible"/>
                                      </p:to>
                                    </p:set>
                                    <p:animEffect transition="in" filter="wipe(up)">
                                      <p:cBhvr>
                                        <p:cTn id="7" dur="500"/>
                                        <p:tgtEl>
                                          <p:spTgt spid="4239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3942"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5714" name="Picture 2" descr="HST-Presentation_blue"/>
          <p:cNvPicPr>
            <a:picLocks noChangeAspect="1" noChangeArrowheads="1"/>
          </p:cNvPicPr>
          <p:nvPr>
            <p:ph/>
          </p:nvPr>
        </p:nvPicPr>
        <p:blipFill>
          <a:blip r:embed="rId3" cstate="print"/>
          <a:srcRect/>
          <a:stretch>
            <a:fillRect/>
          </a:stretch>
        </p:blipFill>
        <p:spPr>
          <a:xfrm>
            <a:off x="0" y="0"/>
            <a:ext cx="9159875" cy="6870700"/>
          </a:xfrm>
          <a:noFill/>
          <a:ln/>
        </p:spPr>
      </p:pic>
      <p:sp>
        <p:nvSpPr>
          <p:cNvPr id="115715" name="Rectangle 3"/>
          <p:cNvSpPr>
            <a:spLocks noChangeArrowheads="1"/>
          </p:cNvSpPr>
          <p:nvPr/>
        </p:nvSpPr>
        <p:spPr bwMode="auto">
          <a:xfrm>
            <a:off x="196850" y="381000"/>
            <a:ext cx="3665538" cy="519113"/>
          </a:xfrm>
          <a:prstGeom prst="rect">
            <a:avLst/>
          </a:prstGeom>
          <a:noFill/>
          <a:ln w="12700">
            <a:noFill/>
            <a:miter lim="800000"/>
            <a:headEnd/>
            <a:tailEnd/>
          </a:ln>
          <a:effectLst/>
        </p:spPr>
        <p:txBody>
          <a:bodyPr wrap="none">
            <a:spAutoFit/>
          </a:bodyPr>
          <a:lstStyle/>
          <a:p>
            <a:r>
              <a:rPr lang="en-US" sz="2800" b="1">
                <a:solidFill>
                  <a:schemeClr val="bg1"/>
                </a:solidFill>
                <a:latin typeface="Arial" pitchFamily="34" charset="0"/>
              </a:rPr>
              <a:t>Social Relationships</a:t>
            </a:r>
          </a:p>
        </p:txBody>
      </p:sp>
      <p:sp>
        <p:nvSpPr>
          <p:cNvPr id="115716" name="Text Box 4"/>
          <p:cNvSpPr txBox="1">
            <a:spLocks noChangeArrowheads="1"/>
          </p:cNvSpPr>
          <p:nvPr/>
        </p:nvSpPr>
        <p:spPr bwMode="auto">
          <a:xfrm>
            <a:off x="220663" y="63500"/>
            <a:ext cx="1538287" cy="457200"/>
          </a:xfrm>
          <a:prstGeom prst="rect">
            <a:avLst/>
          </a:prstGeom>
          <a:noFill/>
          <a:ln w="12700">
            <a:noFill/>
            <a:miter lim="800000"/>
            <a:headEnd/>
            <a:tailEnd/>
          </a:ln>
          <a:effectLst/>
        </p:spPr>
        <p:txBody>
          <a:bodyPr wrap="none">
            <a:spAutoFit/>
          </a:bodyPr>
          <a:lstStyle/>
          <a:p>
            <a:r>
              <a:rPr lang="en-US" sz="2400" b="1">
                <a:solidFill>
                  <a:schemeClr val="bg1"/>
                </a:solidFill>
                <a:latin typeface="Arial" pitchFamily="34" charset="0"/>
              </a:rPr>
              <a:t>Section 3</a:t>
            </a:r>
          </a:p>
        </p:txBody>
      </p:sp>
      <p:sp>
        <p:nvSpPr>
          <p:cNvPr id="115717" name="Rectangle 5"/>
          <p:cNvSpPr>
            <a:spLocks noChangeArrowheads="1"/>
          </p:cNvSpPr>
          <p:nvPr/>
        </p:nvSpPr>
        <p:spPr bwMode="auto">
          <a:xfrm>
            <a:off x="295275" y="1600200"/>
            <a:ext cx="7705725" cy="515938"/>
          </a:xfrm>
          <a:prstGeom prst="rect">
            <a:avLst/>
          </a:prstGeom>
          <a:noFill/>
          <a:ln w="12700">
            <a:noFill/>
            <a:miter lim="800000"/>
            <a:headEnd/>
            <a:tailEnd/>
          </a:ln>
          <a:effectLst/>
        </p:spPr>
        <p:txBody>
          <a:bodyPr lIns="90487" tIns="44450" rIns="90487" bIns="44450">
            <a:spAutoFit/>
          </a:bodyPr>
          <a:lstStyle/>
          <a:p>
            <a:r>
              <a:rPr lang="en-US" sz="2800" b="1">
                <a:solidFill>
                  <a:srgbClr val="FFCC00"/>
                </a:solidFill>
                <a:latin typeface="Arial" pitchFamily="34" charset="0"/>
              </a:rPr>
              <a:t>Objectives</a:t>
            </a:r>
            <a:endParaRPr lang="en-US" sz="2800">
              <a:solidFill>
                <a:srgbClr val="FFCC00"/>
              </a:solidFill>
              <a:latin typeface="Arial" pitchFamily="34" charset="0"/>
            </a:endParaRPr>
          </a:p>
        </p:txBody>
      </p:sp>
      <p:sp>
        <p:nvSpPr>
          <p:cNvPr id="115718" name="Rectangle 6"/>
          <p:cNvSpPr>
            <a:spLocks noChangeArrowheads="1"/>
          </p:cNvSpPr>
          <p:nvPr/>
        </p:nvSpPr>
        <p:spPr bwMode="auto">
          <a:xfrm>
            <a:off x="457200" y="2590800"/>
            <a:ext cx="8229600" cy="1549400"/>
          </a:xfrm>
          <a:prstGeom prst="rect">
            <a:avLst/>
          </a:prstGeom>
          <a:noFill/>
          <a:ln w="12700">
            <a:noFill/>
            <a:miter lim="800000"/>
            <a:headEnd/>
            <a:tailEnd/>
          </a:ln>
          <a:effectLst/>
        </p:spPr>
        <p:txBody>
          <a:bodyPr lIns="90487" tIns="44450" rIns="90487" bIns="44450">
            <a:spAutoFit/>
          </a:bodyPr>
          <a:lstStyle/>
          <a:p>
            <a:pPr>
              <a:buClr>
                <a:srgbClr val="FFCC00"/>
              </a:buClr>
              <a:buFontTx/>
              <a:buChar char="•"/>
            </a:pPr>
            <a:r>
              <a:rPr lang="en-US" sz="2400" b="1">
                <a:latin typeface="Arial" pitchFamily="34" charset="0"/>
              </a:rPr>
              <a:t> </a:t>
            </a:r>
            <a:r>
              <a:rPr lang="en-US" sz="2400" b="1">
                <a:solidFill>
                  <a:schemeClr val="bg1"/>
                </a:solidFill>
                <a:latin typeface="Arial" pitchFamily="34" charset="0"/>
              </a:rPr>
              <a:t>Describe</a:t>
            </a:r>
            <a:r>
              <a:rPr lang="en-US" sz="2400">
                <a:solidFill>
                  <a:schemeClr val="bg1"/>
                </a:solidFill>
                <a:latin typeface="Arial" pitchFamily="34" charset="0"/>
              </a:rPr>
              <a:t> four ways that animals communicate.</a:t>
            </a:r>
          </a:p>
          <a:p>
            <a:pPr>
              <a:buClr>
                <a:srgbClr val="FFCC00"/>
              </a:buClr>
            </a:pPr>
            <a:endParaRPr lang="en-US" sz="2400">
              <a:solidFill>
                <a:schemeClr val="bg1"/>
              </a:solidFill>
              <a:latin typeface="Arial" pitchFamily="34" charset="0"/>
            </a:endParaRPr>
          </a:p>
          <a:p>
            <a:pPr>
              <a:buClr>
                <a:srgbClr val="FFCC00"/>
              </a:buClr>
              <a:buFontTx/>
              <a:buChar char="•"/>
            </a:pPr>
            <a:r>
              <a:rPr lang="en-US" sz="2400" b="1">
                <a:solidFill>
                  <a:schemeClr val="bg1"/>
                </a:solidFill>
                <a:latin typeface="Arial" pitchFamily="34" charset="0"/>
              </a:rPr>
              <a:t> List</a:t>
            </a:r>
            <a:r>
              <a:rPr lang="en-US" sz="2400">
                <a:solidFill>
                  <a:schemeClr val="bg1"/>
                </a:solidFill>
                <a:latin typeface="Arial" pitchFamily="34" charset="0"/>
              </a:rPr>
              <a:t> the advantages and disadvantages of living in groups.</a:t>
            </a:r>
          </a:p>
        </p:txBody>
      </p:sp>
      <p:sp>
        <p:nvSpPr>
          <p:cNvPr id="115719" name="Text Box 7"/>
          <p:cNvSpPr txBox="1">
            <a:spLocks noChangeArrowheads="1"/>
          </p:cNvSpPr>
          <p:nvPr/>
        </p:nvSpPr>
        <p:spPr bwMode="auto">
          <a:xfrm>
            <a:off x="4572000" y="6583363"/>
            <a:ext cx="4395788" cy="274637"/>
          </a:xfrm>
          <a:prstGeom prst="rect">
            <a:avLst/>
          </a:prstGeom>
          <a:noFill/>
          <a:ln w="12700">
            <a:noFill/>
            <a:miter lim="800000"/>
            <a:headEnd/>
            <a:tailEnd/>
          </a:ln>
          <a:effectLst/>
        </p:spPr>
        <p:txBody>
          <a:bodyPr wrap="none">
            <a:spAutoFit/>
          </a:bodyPr>
          <a:lstStyle/>
          <a:p>
            <a:r>
              <a:rPr lang="en-US" sz="1200">
                <a:solidFill>
                  <a:schemeClr val="bg1"/>
                </a:solidFill>
                <a:latin typeface="Arial" pitchFamily="34" charset="0"/>
              </a:rPr>
              <a:t>Copyright © by Holt, Rinehart and Winston. All rights reserved.</a:t>
            </a:r>
            <a:endParaRPr lang="en-US"/>
          </a:p>
        </p:txBody>
      </p:sp>
      <p:sp>
        <p:nvSpPr>
          <p:cNvPr id="115720" name="Rectangle 8"/>
          <p:cNvSpPr>
            <a:spLocks noChangeArrowheads="1"/>
          </p:cNvSpPr>
          <p:nvPr/>
        </p:nvSpPr>
        <p:spPr bwMode="auto">
          <a:xfrm>
            <a:off x="6858000" y="5943600"/>
            <a:ext cx="1981200" cy="393700"/>
          </a:xfrm>
          <a:prstGeom prst="rect">
            <a:avLst/>
          </a:prstGeom>
          <a:noFill/>
          <a:ln w="12700">
            <a:noFill/>
            <a:miter lim="800000"/>
            <a:headEnd/>
            <a:tailEnd/>
          </a:ln>
          <a:effectLst/>
        </p:spPr>
        <p:txBody>
          <a:bodyPr lIns="90487" tIns="44450" rIns="90487" bIns="44450">
            <a:spAutoFit/>
          </a:bodyPr>
          <a:lstStyle/>
          <a:p>
            <a:r>
              <a:rPr lang="en-US" sz="2000" i="1">
                <a:solidFill>
                  <a:srgbClr val="FFCC00"/>
                </a:solidFill>
                <a:latin typeface="Arial" pitchFamily="34" charset="0"/>
              </a:rPr>
              <a:t>End of Slide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5718">
                                            <p:txEl>
                                              <p:pRg st="0" end="0"/>
                                            </p:txEl>
                                          </p:spTgt>
                                        </p:tgtEl>
                                        <p:attrNameLst>
                                          <p:attrName>style.visibility</p:attrName>
                                        </p:attrNameLst>
                                      </p:cBhvr>
                                      <p:to>
                                        <p:strVal val="visible"/>
                                      </p:to>
                                    </p:set>
                                    <p:animEffect transition="in" filter="wipe(up)">
                                      <p:cBhvr>
                                        <p:cTn id="7" dur="500"/>
                                        <p:tgtEl>
                                          <p:spTgt spid="1157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5718">
                                            <p:txEl>
                                              <p:pRg st="2" end="2"/>
                                            </p:txEl>
                                          </p:spTgt>
                                        </p:tgtEl>
                                        <p:attrNameLst>
                                          <p:attrName>style.visibility</p:attrName>
                                        </p:attrNameLst>
                                      </p:cBhvr>
                                      <p:to>
                                        <p:strVal val="visible"/>
                                      </p:to>
                                    </p:set>
                                    <p:animEffect transition="in" filter="wipe(up)">
                                      <p:cBhvr>
                                        <p:cTn id="12" dur="500"/>
                                        <p:tgtEl>
                                          <p:spTgt spid="11571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5720">
                                            <p:txEl>
                                              <p:pRg st="0" end="0"/>
                                            </p:txEl>
                                          </p:spTgt>
                                        </p:tgtEl>
                                        <p:attrNameLst>
                                          <p:attrName>style.visibility</p:attrName>
                                        </p:attrNameLst>
                                      </p:cBhvr>
                                      <p:to>
                                        <p:strVal val="visible"/>
                                      </p:to>
                                    </p:set>
                                    <p:animEffect transition="in" filter="wipe(up)">
                                      <p:cBhvr>
                                        <p:cTn id="17" dur="500"/>
                                        <p:tgtEl>
                                          <p:spTgt spid="1157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8" grpId="0" build="p" autoUpdateAnimBg="0"/>
      <p:bldP spid="115720"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4786" name="Picture 2" descr="HST-Presentation_blue"/>
          <p:cNvPicPr>
            <a:picLocks noChangeAspect="1" noChangeArrowheads="1"/>
          </p:cNvPicPr>
          <p:nvPr>
            <p:ph/>
          </p:nvPr>
        </p:nvPicPr>
        <p:blipFill>
          <a:blip r:embed="rId3" cstate="print"/>
          <a:srcRect/>
          <a:stretch>
            <a:fillRect/>
          </a:stretch>
        </p:blipFill>
        <p:spPr>
          <a:xfrm>
            <a:off x="0" y="0"/>
            <a:ext cx="9159875" cy="6870700"/>
          </a:xfrm>
          <a:noFill/>
          <a:ln/>
        </p:spPr>
      </p:pic>
      <p:sp>
        <p:nvSpPr>
          <p:cNvPr id="374787" name="Rectangle 3"/>
          <p:cNvSpPr>
            <a:spLocks noChangeArrowheads="1"/>
          </p:cNvSpPr>
          <p:nvPr/>
        </p:nvSpPr>
        <p:spPr bwMode="auto">
          <a:xfrm>
            <a:off x="196850" y="381000"/>
            <a:ext cx="3665538" cy="519113"/>
          </a:xfrm>
          <a:prstGeom prst="rect">
            <a:avLst/>
          </a:prstGeom>
          <a:noFill/>
          <a:ln w="12700">
            <a:noFill/>
            <a:miter lim="800000"/>
            <a:headEnd/>
            <a:tailEnd/>
          </a:ln>
          <a:effectLst/>
        </p:spPr>
        <p:txBody>
          <a:bodyPr wrap="none">
            <a:spAutoFit/>
          </a:bodyPr>
          <a:lstStyle/>
          <a:p>
            <a:r>
              <a:rPr lang="en-US" sz="2800" b="1">
                <a:solidFill>
                  <a:schemeClr val="bg1"/>
                </a:solidFill>
                <a:latin typeface="Arial" pitchFamily="34" charset="0"/>
              </a:rPr>
              <a:t>Social Relationships</a:t>
            </a:r>
          </a:p>
        </p:txBody>
      </p:sp>
      <p:sp>
        <p:nvSpPr>
          <p:cNvPr id="374788" name="Text Box 4"/>
          <p:cNvSpPr txBox="1">
            <a:spLocks noChangeArrowheads="1"/>
          </p:cNvSpPr>
          <p:nvPr/>
        </p:nvSpPr>
        <p:spPr bwMode="auto">
          <a:xfrm>
            <a:off x="220663" y="63500"/>
            <a:ext cx="1538287" cy="457200"/>
          </a:xfrm>
          <a:prstGeom prst="rect">
            <a:avLst/>
          </a:prstGeom>
          <a:noFill/>
          <a:ln w="12700">
            <a:noFill/>
            <a:miter lim="800000"/>
            <a:headEnd/>
            <a:tailEnd/>
          </a:ln>
          <a:effectLst/>
        </p:spPr>
        <p:txBody>
          <a:bodyPr wrap="none">
            <a:spAutoFit/>
          </a:bodyPr>
          <a:lstStyle/>
          <a:p>
            <a:r>
              <a:rPr lang="en-US" sz="2400" b="1">
                <a:solidFill>
                  <a:schemeClr val="bg1"/>
                </a:solidFill>
                <a:latin typeface="Arial" pitchFamily="34" charset="0"/>
              </a:rPr>
              <a:t>Section 3</a:t>
            </a:r>
          </a:p>
        </p:txBody>
      </p:sp>
      <p:sp>
        <p:nvSpPr>
          <p:cNvPr id="374789" name="Rectangle 5"/>
          <p:cNvSpPr>
            <a:spLocks noChangeArrowheads="1"/>
          </p:cNvSpPr>
          <p:nvPr/>
        </p:nvSpPr>
        <p:spPr bwMode="auto">
          <a:xfrm>
            <a:off x="533400" y="1828800"/>
            <a:ext cx="7705725" cy="515938"/>
          </a:xfrm>
          <a:prstGeom prst="rect">
            <a:avLst/>
          </a:prstGeom>
          <a:noFill/>
          <a:ln w="12700">
            <a:noFill/>
            <a:miter lim="800000"/>
            <a:headEnd/>
            <a:tailEnd/>
          </a:ln>
          <a:effectLst/>
        </p:spPr>
        <p:txBody>
          <a:bodyPr lIns="90487" tIns="44450" rIns="90487" bIns="44450">
            <a:spAutoFit/>
          </a:bodyPr>
          <a:lstStyle/>
          <a:p>
            <a:r>
              <a:rPr lang="en-US" sz="2800" b="1">
                <a:solidFill>
                  <a:srgbClr val="FFCC00"/>
                </a:solidFill>
                <a:latin typeface="Arial" pitchFamily="34" charset="0"/>
              </a:rPr>
              <a:t>Communication</a:t>
            </a:r>
            <a:endParaRPr lang="en-US" sz="2800">
              <a:solidFill>
                <a:srgbClr val="FFCC00"/>
              </a:solidFill>
              <a:latin typeface="Arial" pitchFamily="34" charset="0"/>
            </a:endParaRPr>
          </a:p>
        </p:txBody>
      </p:sp>
      <p:sp>
        <p:nvSpPr>
          <p:cNvPr id="374790" name="Text Box 6"/>
          <p:cNvSpPr txBox="1">
            <a:spLocks noChangeArrowheads="1"/>
          </p:cNvSpPr>
          <p:nvPr/>
        </p:nvSpPr>
        <p:spPr bwMode="auto">
          <a:xfrm>
            <a:off x="4572000" y="6583363"/>
            <a:ext cx="4395788" cy="274637"/>
          </a:xfrm>
          <a:prstGeom prst="rect">
            <a:avLst/>
          </a:prstGeom>
          <a:noFill/>
          <a:ln w="12700">
            <a:noFill/>
            <a:miter lim="800000"/>
            <a:headEnd/>
            <a:tailEnd/>
          </a:ln>
          <a:effectLst/>
        </p:spPr>
        <p:txBody>
          <a:bodyPr wrap="none">
            <a:spAutoFit/>
          </a:bodyPr>
          <a:lstStyle/>
          <a:p>
            <a:r>
              <a:rPr lang="en-US" sz="1200">
                <a:solidFill>
                  <a:schemeClr val="bg1"/>
                </a:solidFill>
                <a:latin typeface="Arial" pitchFamily="34" charset="0"/>
              </a:rPr>
              <a:t>Copyright © by Holt, Rinehart and Winston. All rights reserved.</a:t>
            </a:r>
            <a:endParaRPr lang="en-US"/>
          </a:p>
        </p:txBody>
      </p:sp>
      <p:sp>
        <p:nvSpPr>
          <p:cNvPr id="374791" name="Rectangle 7"/>
          <p:cNvSpPr>
            <a:spLocks noChangeArrowheads="1"/>
          </p:cNvSpPr>
          <p:nvPr/>
        </p:nvSpPr>
        <p:spPr bwMode="auto">
          <a:xfrm>
            <a:off x="457200" y="2438400"/>
            <a:ext cx="8229600" cy="1914525"/>
          </a:xfrm>
          <a:prstGeom prst="rect">
            <a:avLst/>
          </a:prstGeom>
          <a:noFill/>
          <a:ln w="12700">
            <a:noFill/>
            <a:miter lim="800000"/>
            <a:headEnd/>
            <a:tailEnd/>
          </a:ln>
          <a:effectLst/>
        </p:spPr>
        <p:txBody>
          <a:bodyPr lIns="90487" tIns="44450" rIns="90487" bIns="44450">
            <a:spAutoFit/>
          </a:bodyPr>
          <a:lstStyle/>
          <a:p>
            <a:pPr>
              <a:buClr>
                <a:srgbClr val="FFCC00"/>
              </a:buClr>
              <a:buFontTx/>
              <a:buChar char="•"/>
            </a:pPr>
            <a:r>
              <a:rPr lang="en-US" sz="2400" b="1">
                <a:solidFill>
                  <a:schemeClr val="bg1"/>
                </a:solidFill>
                <a:latin typeface="Arial" pitchFamily="34" charset="0"/>
              </a:rPr>
              <a:t> Sending a Signal</a:t>
            </a:r>
            <a:r>
              <a:rPr lang="en-US" sz="2400">
                <a:solidFill>
                  <a:schemeClr val="bg1"/>
                </a:solidFill>
                <a:latin typeface="Arial" pitchFamily="34" charset="0"/>
              </a:rPr>
              <a:t> In communication, a signal must travel from one animal to another, and the receiver of the signal must respond in some way. Communication helps animals survive. Many animals</a:t>
            </a:r>
            <a:r>
              <a:rPr lang="en-US" sz="2400" b="1">
                <a:solidFill>
                  <a:schemeClr val="bg1"/>
                </a:solidFill>
                <a:latin typeface="Arial" pitchFamily="34" charset="0"/>
              </a:rPr>
              <a:t> </a:t>
            </a:r>
            <a:r>
              <a:rPr lang="en-US" sz="2400">
                <a:solidFill>
                  <a:schemeClr val="bg1"/>
                </a:solidFill>
                <a:latin typeface="Arial" pitchFamily="34" charset="0"/>
              </a:rPr>
              <a:t>communicate to defend a territory from other members of the species.</a:t>
            </a:r>
          </a:p>
        </p:txBody>
      </p:sp>
      <p:sp>
        <p:nvSpPr>
          <p:cNvPr id="374794" name="Rectangle 10"/>
          <p:cNvSpPr>
            <a:spLocks noChangeArrowheads="1"/>
          </p:cNvSpPr>
          <p:nvPr/>
        </p:nvSpPr>
        <p:spPr bwMode="auto">
          <a:xfrm>
            <a:off x="6858000" y="5943600"/>
            <a:ext cx="1981200" cy="393700"/>
          </a:xfrm>
          <a:prstGeom prst="rect">
            <a:avLst/>
          </a:prstGeom>
          <a:noFill/>
          <a:ln w="12700">
            <a:noFill/>
            <a:miter lim="800000"/>
            <a:headEnd/>
            <a:tailEnd/>
          </a:ln>
          <a:effectLst/>
        </p:spPr>
        <p:txBody>
          <a:bodyPr lIns="90487" tIns="44450" rIns="90487" bIns="44450">
            <a:spAutoFit/>
          </a:bodyPr>
          <a:lstStyle/>
          <a:p>
            <a:r>
              <a:rPr lang="en-US" sz="2000" i="1">
                <a:solidFill>
                  <a:srgbClr val="FFCC00"/>
                </a:solidFill>
                <a:latin typeface="Arial" pitchFamily="34" charset="0"/>
              </a:rPr>
              <a:t>End of Slide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74791"/>
                                        </p:tgtEl>
                                        <p:attrNameLst>
                                          <p:attrName>style.visibility</p:attrName>
                                        </p:attrNameLst>
                                      </p:cBhvr>
                                      <p:to>
                                        <p:strVal val="visible"/>
                                      </p:to>
                                    </p:set>
                                    <p:animEffect transition="in" filter="wipe(up)">
                                      <p:cBhvr>
                                        <p:cTn id="7" dur="500"/>
                                        <p:tgtEl>
                                          <p:spTgt spid="37479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74794">
                                            <p:txEl>
                                              <p:pRg st="0" end="0"/>
                                            </p:txEl>
                                          </p:spTgt>
                                        </p:tgtEl>
                                        <p:attrNameLst>
                                          <p:attrName>style.visibility</p:attrName>
                                        </p:attrNameLst>
                                      </p:cBhvr>
                                      <p:to>
                                        <p:strVal val="visible"/>
                                      </p:to>
                                    </p:set>
                                    <p:animEffect transition="in" filter="wipe(up)">
                                      <p:cBhvr>
                                        <p:cTn id="12" dur="500"/>
                                        <p:tgtEl>
                                          <p:spTgt spid="37479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4791" grpId="0" autoUpdateAnimBg="0"/>
      <p:bldP spid="374794"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82" name="Picture 2" descr="HST-Presentation_blue"/>
          <p:cNvPicPr>
            <a:picLocks noChangeAspect="1" noChangeArrowheads="1"/>
          </p:cNvPicPr>
          <p:nvPr>
            <p:ph/>
          </p:nvPr>
        </p:nvPicPr>
        <p:blipFill>
          <a:blip r:embed="rId3" cstate="print"/>
          <a:srcRect/>
          <a:stretch>
            <a:fillRect/>
          </a:stretch>
        </p:blipFill>
        <p:spPr>
          <a:xfrm>
            <a:off x="0" y="0"/>
            <a:ext cx="9159875" cy="6870700"/>
          </a:xfrm>
          <a:noFill/>
          <a:ln/>
        </p:spPr>
      </p:pic>
      <p:sp>
        <p:nvSpPr>
          <p:cNvPr id="327683" name="Rectangle 3"/>
          <p:cNvSpPr>
            <a:spLocks noChangeArrowheads="1"/>
          </p:cNvSpPr>
          <p:nvPr/>
        </p:nvSpPr>
        <p:spPr bwMode="auto">
          <a:xfrm>
            <a:off x="196850" y="381000"/>
            <a:ext cx="3665538" cy="519113"/>
          </a:xfrm>
          <a:prstGeom prst="rect">
            <a:avLst/>
          </a:prstGeom>
          <a:noFill/>
          <a:ln w="12700">
            <a:noFill/>
            <a:miter lim="800000"/>
            <a:headEnd/>
            <a:tailEnd/>
          </a:ln>
          <a:effectLst/>
        </p:spPr>
        <p:txBody>
          <a:bodyPr wrap="none">
            <a:spAutoFit/>
          </a:bodyPr>
          <a:lstStyle/>
          <a:p>
            <a:r>
              <a:rPr lang="en-US" sz="2800" b="1">
                <a:solidFill>
                  <a:schemeClr val="bg1"/>
                </a:solidFill>
                <a:latin typeface="Arial" pitchFamily="34" charset="0"/>
              </a:rPr>
              <a:t>Social Relationships</a:t>
            </a:r>
          </a:p>
        </p:txBody>
      </p:sp>
      <p:sp>
        <p:nvSpPr>
          <p:cNvPr id="327684" name="Text Box 4"/>
          <p:cNvSpPr txBox="1">
            <a:spLocks noChangeArrowheads="1"/>
          </p:cNvSpPr>
          <p:nvPr/>
        </p:nvSpPr>
        <p:spPr bwMode="auto">
          <a:xfrm>
            <a:off x="220663" y="63500"/>
            <a:ext cx="1538287" cy="457200"/>
          </a:xfrm>
          <a:prstGeom prst="rect">
            <a:avLst/>
          </a:prstGeom>
          <a:noFill/>
          <a:ln w="12700">
            <a:noFill/>
            <a:miter lim="800000"/>
            <a:headEnd/>
            <a:tailEnd/>
          </a:ln>
          <a:effectLst/>
        </p:spPr>
        <p:txBody>
          <a:bodyPr wrap="none">
            <a:spAutoFit/>
          </a:bodyPr>
          <a:lstStyle/>
          <a:p>
            <a:r>
              <a:rPr lang="en-US" sz="2400" b="1">
                <a:solidFill>
                  <a:schemeClr val="bg1"/>
                </a:solidFill>
                <a:latin typeface="Arial" pitchFamily="34" charset="0"/>
              </a:rPr>
              <a:t>Section 3</a:t>
            </a:r>
          </a:p>
        </p:txBody>
      </p:sp>
      <p:sp>
        <p:nvSpPr>
          <p:cNvPr id="327685" name="Rectangle 5"/>
          <p:cNvSpPr>
            <a:spLocks noChangeArrowheads="1"/>
          </p:cNvSpPr>
          <p:nvPr/>
        </p:nvSpPr>
        <p:spPr bwMode="auto">
          <a:xfrm>
            <a:off x="304800" y="1143000"/>
            <a:ext cx="7705725" cy="515938"/>
          </a:xfrm>
          <a:prstGeom prst="rect">
            <a:avLst/>
          </a:prstGeom>
          <a:noFill/>
          <a:ln w="12700">
            <a:noFill/>
            <a:miter lim="800000"/>
            <a:headEnd/>
            <a:tailEnd/>
          </a:ln>
          <a:effectLst/>
        </p:spPr>
        <p:txBody>
          <a:bodyPr lIns="90487" tIns="44450" rIns="90487" bIns="44450">
            <a:spAutoFit/>
          </a:bodyPr>
          <a:lstStyle/>
          <a:p>
            <a:r>
              <a:rPr lang="en-US" sz="2800" b="1">
                <a:solidFill>
                  <a:srgbClr val="FFCC00"/>
                </a:solidFill>
                <a:latin typeface="Arial" pitchFamily="34" charset="0"/>
              </a:rPr>
              <a:t>Ways to Communicate</a:t>
            </a:r>
            <a:endParaRPr lang="en-US" sz="2800">
              <a:solidFill>
                <a:srgbClr val="FFCC00"/>
              </a:solidFill>
              <a:latin typeface="Arial" pitchFamily="34" charset="0"/>
            </a:endParaRPr>
          </a:p>
        </p:txBody>
      </p:sp>
      <p:sp>
        <p:nvSpPr>
          <p:cNvPr id="327686" name="Text Box 6"/>
          <p:cNvSpPr txBox="1">
            <a:spLocks noChangeArrowheads="1"/>
          </p:cNvSpPr>
          <p:nvPr/>
        </p:nvSpPr>
        <p:spPr bwMode="auto">
          <a:xfrm>
            <a:off x="4572000" y="6583363"/>
            <a:ext cx="4395788" cy="274637"/>
          </a:xfrm>
          <a:prstGeom prst="rect">
            <a:avLst/>
          </a:prstGeom>
          <a:noFill/>
          <a:ln w="12700">
            <a:noFill/>
            <a:miter lim="800000"/>
            <a:headEnd/>
            <a:tailEnd/>
          </a:ln>
          <a:effectLst/>
        </p:spPr>
        <p:txBody>
          <a:bodyPr wrap="none">
            <a:spAutoFit/>
          </a:bodyPr>
          <a:lstStyle/>
          <a:p>
            <a:r>
              <a:rPr lang="en-US" sz="1200">
                <a:solidFill>
                  <a:schemeClr val="bg1"/>
                </a:solidFill>
                <a:latin typeface="Arial" pitchFamily="34" charset="0"/>
              </a:rPr>
              <a:t>Copyright © by Holt, Rinehart and Winston. All rights reserved.</a:t>
            </a:r>
            <a:endParaRPr lang="en-US"/>
          </a:p>
        </p:txBody>
      </p:sp>
      <p:sp>
        <p:nvSpPr>
          <p:cNvPr id="327687" name="Rectangle 7"/>
          <p:cNvSpPr>
            <a:spLocks noChangeArrowheads="1"/>
          </p:cNvSpPr>
          <p:nvPr/>
        </p:nvSpPr>
        <p:spPr bwMode="auto">
          <a:xfrm>
            <a:off x="228600" y="1600200"/>
            <a:ext cx="8229600" cy="4835525"/>
          </a:xfrm>
          <a:prstGeom prst="rect">
            <a:avLst/>
          </a:prstGeom>
          <a:noFill/>
          <a:ln w="12700">
            <a:noFill/>
            <a:miter lim="800000"/>
            <a:headEnd/>
            <a:tailEnd/>
          </a:ln>
          <a:effectLst/>
        </p:spPr>
        <p:txBody>
          <a:bodyPr lIns="90487" tIns="44450" rIns="90487" bIns="44450">
            <a:spAutoFit/>
          </a:bodyPr>
          <a:lstStyle/>
          <a:p>
            <a:pPr>
              <a:buClr>
                <a:srgbClr val="FFCC00"/>
              </a:buClr>
              <a:buFontTx/>
              <a:buChar char="•"/>
            </a:pPr>
            <a:r>
              <a:rPr lang="en-US" sz="2400" b="1">
                <a:solidFill>
                  <a:schemeClr val="bg1"/>
                </a:solidFill>
                <a:latin typeface="Arial" pitchFamily="34" charset="0"/>
              </a:rPr>
              <a:t> Sound</a:t>
            </a:r>
            <a:r>
              <a:rPr lang="en-US" sz="2400">
                <a:solidFill>
                  <a:schemeClr val="bg1"/>
                </a:solidFill>
                <a:latin typeface="Arial" pitchFamily="34" charset="0"/>
              </a:rPr>
              <a:t> Many animals communicate by making noises.</a:t>
            </a:r>
          </a:p>
          <a:p>
            <a:pPr>
              <a:buClr>
                <a:srgbClr val="FFCC00"/>
              </a:buClr>
              <a:buFontTx/>
              <a:buChar char="•"/>
            </a:pPr>
            <a:endParaRPr lang="en-US" sz="2400">
              <a:solidFill>
                <a:schemeClr val="bg1"/>
              </a:solidFill>
              <a:latin typeface="Arial" pitchFamily="34" charset="0"/>
            </a:endParaRPr>
          </a:p>
          <a:p>
            <a:pPr>
              <a:buClr>
                <a:srgbClr val="FFCC00"/>
              </a:buClr>
              <a:buFontTx/>
              <a:buChar char="•"/>
            </a:pPr>
            <a:r>
              <a:rPr lang="en-US" sz="2400">
                <a:solidFill>
                  <a:schemeClr val="bg1"/>
                </a:solidFill>
                <a:latin typeface="Arial" pitchFamily="34" charset="0"/>
              </a:rPr>
              <a:t> </a:t>
            </a:r>
            <a:r>
              <a:rPr lang="en-US" sz="2400" b="1">
                <a:solidFill>
                  <a:schemeClr val="bg1"/>
                </a:solidFill>
                <a:latin typeface="Arial" pitchFamily="34" charset="0"/>
              </a:rPr>
              <a:t>Touch </a:t>
            </a:r>
            <a:r>
              <a:rPr lang="en-US" sz="2400">
                <a:solidFill>
                  <a:schemeClr val="bg1"/>
                </a:solidFill>
                <a:latin typeface="Arial" pitchFamily="34" charset="0"/>
              </a:rPr>
              <a:t>Animals may also use touch to communicate.</a:t>
            </a:r>
          </a:p>
          <a:p>
            <a:pPr>
              <a:buClr>
                <a:srgbClr val="FFCC00"/>
              </a:buClr>
              <a:buFontTx/>
              <a:buChar char="•"/>
            </a:pPr>
            <a:endParaRPr lang="en-US" sz="2400">
              <a:solidFill>
                <a:schemeClr val="bg1"/>
              </a:solidFill>
              <a:latin typeface="Arial" pitchFamily="34" charset="0"/>
            </a:endParaRPr>
          </a:p>
          <a:p>
            <a:pPr>
              <a:buClr>
                <a:srgbClr val="FFCC00"/>
              </a:buClr>
              <a:buFontTx/>
              <a:buChar char="•"/>
            </a:pPr>
            <a:r>
              <a:rPr lang="en-US" sz="2400">
                <a:solidFill>
                  <a:schemeClr val="bg1"/>
                </a:solidFill>
                <a:latin typeface="Arial" pitchFamily="34" charset="0"/>
              </a:rPr>
              <a:t> </a:t>
            </a:r>
            <a:r>
              <a:rPr lang="en-US" sz="2400" b="1">
                <a:solidFill>
                  <a:schemeClr val="bg1"/>
                </a:solidFill>
                <a:latin typeface="Arial" pitchFamily="34" charset="0"/>
              </a:rPr>
              <a:t>Chemicals </a:t>
            </a:r>
            <a:r>
              <a:rPr lang="en-US" sz="2400">
                <a:solidFill>
                  <a:schemeClr val="bg1"/>
                </a:solidFill>
                <a:latin typeface="Arial" pitchFamily="34" charset="0"/>
              </a:rPr>
              <a:t>One way to communicate is through chemicals. The chemicals that animals use to communicate are called pheromones.</a:t>
            </a:r>
          </a:p>
          <a:p>
            <a:pPr>
              <a:buClr>
                <a:srgbClr val="FFCC00"/>
              </a:buClr>
              <a:buFontTx/>
              <a:buChar char="•"/>
            </a:pPr>
            <a:endParaRPr lang="en-US" sz="2400">
              <a:solidFill>
                <a:schemeClr val="bg1"/>
              </a:solidFill>
              <a:latin typeface="Arial" pitchFamily="34" charset="0"/>
            </a:endParaRPr>
          </a:p>
          <a:p>
            <a:pPr>
              <a:buClr>
                <a:srgbClr val="FFCC00"/>
              </a:buClr>
              <a:buFontTx/>
              <a:buChar char="•"/>
            </a:pPr>
            <a:r>
              <a:rPr lang="en-US" sz="2400">
                <a:solidFill>
                  <a:schemeClr val="bg1"/>
                </a:solidFill>
                <a:latin typeface="Arial" pitchFamily="34" charset="0"/>
              </a:rPr>
              <a:t> </a:t>
            </a:r>
            <a:r>
              <a:rPr lang="en-US" sz="2400" b="1">
                <a:solidFill>
                  <a:schemeClr val="bg1"/>
                </a:solidFill>
                <a:latin typeface="Arial" pitchFamily="34" charset="0"/>
              </a:rPr>
              <a:t>Sight </a:t>
            </a:r>
            <a:r>
              <a:rPr lang="en-US" sz="2400">
                <a:solidFill>
                  <a:schemeClr val="bg1"/>
                </a:solidFill>
                <a:latin typeface="Arial" pitchFamily="34" charset="0"/>
              </a:rPr>
              <a:t>Animals also use visual communication. When we smile at a friend, we are sending a visual message with body language. As shown on the next slide,</a:t>
            </a:r>
            <a:r>
              <a:rPr lang="en-US" sz="2400" b="1">
                <a:solidFill>
                  <a:schemeClr val="bg1"/>
                </a:solidFill>
                <a:latin typeface="Arial" pitchFamily="34" charset="0"/>
              </a:rPr>
              <a:t> </a:t>
            </a:r>
            <a:r>
              <a:rPr lang="en-US" sz="2400">
                <a:solidFill>
                  <a:schemeClr val="bg1"/>
                </a:solidFill>
                <a:latin typeface="Arial" pitchFamily="34" charset="0"/>
              </a:rPr>
              <a:t>bees use body language, along with other forms of communication, to spread news about food.</a:t>
            </a:r>
          </a:p>
        </p:txBody>
      </p:sp>
      <p:sp>
        <p:nvSpPr>
          <p:cNvPr id="327691" name="Rectangle 11"/>
          <p:cNvSpPr>
            <a:spLocks noChangeArrowheads="1"/>
          </p:cNvSpPr>
          <p:nvPr/>
        </p:nvSpPr>
        <p:spPr bwMode="auto">
          <a:xfrm>
            <a:off x="7162800" y="6096000"/>
            <a:ext cx="1981200" cy="393700"/>
          </a:xfrm>
          <a:prstGeom prst="rect">
            <a:avLst/>
          </a:prstGeom>
          <a:noFill/>
          <a:ln w="12700">
            <a:noFill/>
            <a:miter lim="800000"/>
            <a:headEnd/>
            <a:tailEnd/>
          </a:ln>
          <a:effectLst/>
        </p:spPr>
        <p:txBody>
          <a:bodyPr lIns="90487" tIns="44450" rIns="90487" bIns="44450">
            <a:spAutoFit/>
          </a:bodyPr>
          <a:lstStyle/>
          <a:p>
            <a:r>
              <a:rPr lang="en-US" sz="2000" i="1">
                <a:solidFill>
                  <a:srgbClr val="FFCC00"/>
                </a:solidFill>
                <a:latin typeface="Arial" pitchFamily="34" charset="0"/>
              </a:rPr>
              <a:t>End of Slide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27687">
                                            <p:txEl>
                                              <p:pRg st="0" end="0"/>
                                            </p:txEl>
                                          </p:spTgt>
                                        </p:tgtEl>
                                        <p:attrNameLst>
                                          <p:attrName>style.visibility</p:attrName>
                                        </p:attrNameLst>
                                      </p:cBhvr>
                                      <p:to>
                                        <p:strVal val="visible"/>
                                      </p:to>
                                    </p:set>
                                    <p:animEffect transition="in" filter="wipe(up)">
                                      <p:cBhvr>
                                        <p:cTn id="7" dur="500"/>
                                        <p:tgtEl>
                                          <p:spTgt spid="3276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27687">
                                            <p:txEl>
                                              <p:pRg st="2" end="2"/>
                                            </p:txEl>
                                          </p:spTgt>
                                        </p:tgtEl>
                                        <p:attrNameLst>
                                          <p:attrName>style.visibility</p:attrName>
                                        </p:attrNameLst>
                                      </p:cBhvr>
                                      <p:to>
                                        <p:strVal val="visible"/>
                                      </p:to>
                                    </p:set>
                                    <p:animEffect transition="in" filter="wipe(up)">
                                      <p:cBhvr>
                                        <p:cTn id="12" dur="500"/>
                                        <p:tgtEl>
                                          <p:spTgt spid="3276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27687">
                                            <p:txEl>
                                              <p:pRg st="4" end="4"/>
                                            </p:txEl>
                                          </p:spTgt>
                                        </p:tgtEl>
                                        <p:attrNameLst>
                                          <p:attrName>style.visibility</p:attrName>
                                        </p:attrNameLst>
                                      </p:cBhvr>
                                      <p:to>
                                        <p:strVal val="visible"/>
                                      </p:to>
                                    </p:set>
                                    <p:animEffect transition="in" filter="wipe(up)">
                                      <p:cBhvr>
                                        <p:cTn id="17" dur="500"/>
                                        <p:tgtEl>
                                          <p:spTgt spid="32768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27687">
                                            <p:txEl>
                                              <p:pRg st="6" end="6"/>
                                            </p:txEl>
                                          </p:spTgt>
                                        </p:tgtEl>
                                        <p:attrNameLst>
                                          <p:attrName>style.visibility</p:attrName>
                                        </p:attrNameLst>
                                      </p:cBhvr>
                                      <p:to>
                                        <p:strVal val="visible"/>
                                      </p:to>
                                    </p:set>
                                    <p:animEffect transition="in" filter="wipe(up)">
                                      <p:cBhvr>
                                        <p:cTn id="22" dur="500"/>
                                        <p:tgtEl>
                                          <p:spTgt spid="32768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27691">
                                            <p:txEl>
                                              <p:pRg st="0" end="0"/>
                                            </p:txEl>
                                          </p:spTgt>
                                        </p:tgtEl>
                                        <p:attrNameLst>
                                          <p:attrName>style.visibility</p:attrName>
                                        </p:attrNameLst>
                                      </p:cBhvr>
                                      <p:to>
                                        <p:strVal val="visible"/>
                                      </p:to>
                                    </p:set>
                                    <p:animEffect transition="in" filter="wipe(up)">
                                      <p:cBhvr>
                                        <p:cTn id="27" dur="500"/>
                                        <p:tgtEl>
                                          <p:spTgt spid="3276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87" grpId="0" build="p" autoUpdateAnimBg="0"/>
      <p:bldP spid="32769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1410" name="Picture 2" descr="HST-Presentation_white"/>
          <p:cNvPicPr>
            <a:picLocks noChangeAspect="1" noChangeArrowheads="1"/>
          </p:cNvPicPr>
          <p:nvPr>
            <p:ph/>
          </p:nvPr>
        </p:nvPicPr>
        <p:blipFill>
          <a:blip r:embed="rId3" cstate="print"/>
          <a:srcRect/>
          <a:stretch>
            <a:fillRect/>
          </a:stretch>
        </p:blipFill>
        <p:spPr>
          <a:xfrm>
            <a:off x="0" y="0"/>
            <a:ext cx="9159875" cy="6870700"/>
          </a:xfrm>
          <a:noFill/>
          <a:ln/>
        </p:spPr>
      </p:pic>
      <p:sp>
        <p:nvSpPr>
          <p:cNvPr id="401411" name="Rectangle 3"/>
          <p:cNvSpPr>
            <a:spLocks noChangeArrowheads="1"/>
          </p:cNvSpPr>
          <p:nvPr/>
        </p:nvSpPr>
        <p:spPr bwMode="auto">
          <a:xfrm>
            <a:off x="196850" y="381000"/>
            <a:ext cx="4005263" cy="519113"/>
          </a:xfrm>
          <a:prstGeom prst="rect">
            <a:avLst/>
          </a:prstGeom>
          <a:noFill/>
          <a:ln w="12700">
            <a:noFill/>
            <a:miter lim="800000"/>
            <a:headEnd/>
            <a:tailEnd/>
          </a:ln>
          <a:effectLst/>
        </p:spPr>
        <p:txBody>
          <a:bodyPr wrap="none">
            <a:spAutoFit/>
          </a:bodyPr>
          <a:lstStyle/>
          <a:p>
            <a:r>
              <a:rPr lang="en-US" sz="2800" b="1">
                <a:solidFill>
                  <a:schemeClr val="bg1"/>
                </a:solidFill>
                <a:latin typeface="Arial" pitchFamily="34" charset="0"/>
              </a:rPr>
              <a:t>The Dance of the Bees</a:t>
            </a:r>
          </a:p>
        </p:txBody>
      </p:sp>
      <p:sp>
        <p:nvSpPr>
          <p:cNvPr id="401412" name="Text Box 4"/>
          <p:cNvSpPr txBox="1">
            <a:spLocks noChangeArrowheads="1"/>
          </p:cNvSpPr>
          <p:nvPr/>
        </p:nvSpPr>
        <p:spPr bwMode="auto">
          <a:xfrm>
            <a:off x="220663" y="63500"/>
            <a:ext cx="1538287" cy="457200"/>
          </a:xfrm>
          <a:prstGeom prst="rect">
            <a:avLst/>
          </a:prstGeom>
          <a:noFill/>
          <a:ln w="12700">
            <a:noFill/>
            <a:miter lim="800000"/>
            <a:headEnd/>
            <a:tailEnd/>
          </a:ln>
          <a:effectLst/>
        </p:spPr>
        <p:txBody>
          <a:bodyPr wrap="none">
            <a:spAutoFit/>
          </a:bodyPr>
          <a:lstStyle/>
          <a:p>
            <a:r>
              <a:rPr lang="en-US" sz="2400" b="1">
                <a:solidFill>
                  <a:schemeClr val="bg1"/>
                </a:solidFill>
                <a:latin typeface="Arial" pitchFamily="34" charset="0"/>
              </a:rPr>
              <a:t>Section 3</a:t>
            </a:r>
          </a:p>
        </p:txBody>
      </p:sp>
      <p:sp>
        <p:nvSpPr>
          <p:cNvPr id="401413" name="Text Box 5"/>
          <p:cNvSpPr txBox="1">
            <a:spLocks noChangeArrowheads="1"/>
          </p:cNvSpPr>
          <p:nvPr/>
        </p:nvSpPr>
        <p:spPr bwMode="auto">
          <a:xfrm>
            <a:off x="4572000" y="6583363"/>
            <a:ext cx="4395788" cy="274637"/>
          </a:xfrm>
          <a:prstGeom prst="rect">
            <a:avLst/>
          </a:prstGeom>
          <a:noFill/>
          <a:ln w="12700">
            <a:noFill/>
            <a:miter lim="800000"/>
            <a:headEnd/>
            <a:tailEnd/>
          </a:ln>
          <a:effectLst/>
        </p:spPr>
        <p:txBody>
          <a:bodyPr wrap="none">
            <a:spAutoFit/>
          </a:bodyPr>
          <a:lstStyle/>
          <a:p>
            <a:r>
              <a:rPr lang="en-US" sz="1200">
                <a:solidFill>
                  <a:schemeClr val="bg1"/>
                </a:solidFill>
                <a:latin typeface="Arial" pitchFamily="34" charset="0"/>
              </a:rPr>
              <a:t>Copyright © by Holt, Rinehart and Winston. All rights reserved.</a:t>
            </a:r>
            <a:endParaRPr lang="en-US"/>
          </a:p>
        </p:txBody>
      </p:sp>
      <p:sp>
        <p:nvSpPr>
          <p:cNvPr id="401414" name="Text Box 6"/>
          <p:cNvSpPr txBox="1">
            <a:spLocks noChangeArrowheads="1"/>
          </p:cNvSpPr>
          <p:nvPr/>
        </p:nvSpPr>
        <p:spPr bwMode="auto">
          <a:xfrm>
            <a:off x="990600" y="1828800"/>
            <a:ext cx="7010400" cy="457200"/>
          </a:xfrm>
          <a:prstGeom prst="rect">
            <a:avLst/>
          </a:prstGeom>
          <a:noFill/>
          <a:ln w="12700">
            <a:noFill/>
            <a:miter lim="800000"/>
            <a:headEnd/>
            <a:tailEnd/>
          </a:ln>
          <a:effectLst/>
        </p:spPr>
        <p:txBody>
          <a:bodyPr>
            <a:spAutoFit/>
          </a:bodyPr>
          <a:lstStyle/>
          <a:p>
            <a:pPr>
              <a:spcBef>
                <a:spcPct val="50000"/>
              </a:spcBef>
            </a:pPr>
            <a:endParaRPr lang="en-US" sz="2400">
              <a:latin typeface="Arial" pitchFamily="34" charset="0"/>
            </a:endParaRPr>
          </a:p>
        </p:txBody>
      </p:sp>
      <p:pic>
        <p:nvPicPr>
          <p:cNvPr id="401419" name="Picture 11" descr="052_HST_Trans_LIFE.jpg                                         00004397FireLite 60 GB                 BAE5FDBE:"/>
          <p:cNvPicPr>
            <a:picLocks noChangeAspect="1" noChangeArrowheads="1"/>
          </p:cNvPicPr>
          <p:nvPr/>
        </p:nvPicPr>
        <p:blipFill>
          <a:blip r:embed="rId4" cstate="print"/>
          <a:srcRect l="4007" t="11598" r="4024" b="16670"/>
          <a:stretch>
            <a:fillRect/>
          </a:stretch>
        </p:blipFill>
        <p:spPr bwMode="auto">
          <a:xfrm>
            <a:off x="0" y="1143000"/>
            <a:ext cx="9144000" cy="5410200"/>
          </a:xfrm>
          <a:prstGeom prst="rect">
            <a:avLst/>
          </a:prstGeom>
          <a:noFill/>
        </p:spPr>
      </p:pic>
    </p:spTree>
  </p:cSld>
  <p:clrMapOvr>
    <a:masterClrMapping/>
  </p:clrMapOvr>
  <p:transition advTm="1809"/>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9" name="Picture 7" descr="HST-Presentation_blue"/>
          <p:cNvPicPr>
            <a:picLocks noChangeAspect="1" noChangeArrowheads="1"/>
          </p:cNvPicPr>
          <p:nvPr>
            <p:ph/>
          </p:nvPr>
        </p:nvPicPr>
        <p:blipFill>
          <a:blip r:embed="rId3" cstate="print"/>
          <a:srcRect/>
          <a:stretch>
            <a:fillRect/>
          </a:stretch>
        </p:blipFill>
        <p:spPr>
          <a:xfrm>
            <a:off x="0" y="0"/>
            <a:ext cx="9159875" cy="6870700"/>
          </a:xfrm>
          <a:noFill/>
          <a:ln/>
        </p:spPr>
      </p:pic>
      <p:sp>
        <p:nvSpPr>
          <p:cNvPr id="59405" name="Rectangle 13"/>
          <p:cNvSpPr>
            <a:spLocks noChangeArrowheads="1"/>
          </p:cNvSpPr>
          <p:nvPr/>
        </p:nvSpPr>
        <p:spPr bwMode="auto">
          <a:xfrm>
            <a:off x="196850" y="381000"/>
            <a:ext cx="3922713" cy="519113"/>
          </a:xfrm>
          <a:prstGeom prst="rect">
            <a:avLst/>
          </a:prstGeom>
          <a:noFill/>
          <a:ln w="12700">
            <a:noFill/>
            <a:miter lim="800000"/>
            <a:headEnd/>
            <a:tailEnd/>
          </a:ln>
          <a:effectLst/>
        </p:spPr>
        <p:txBody>
          <a:bodyPr wrap="none">
            <a:spAutoFit/>
          </a:bodyPr>
          <a:lstStyle/>
          <a:p>
            <a:r>
              <a:rPr lang="en-US" sz="2800" b="1">
                <a:solidFill>
                  <a:schemeClr val="bg1"/>
                </a:solidFill>
                <a:latin typeface="Arial" pitchFamily="34" charset="0"/>
              </a:rPr>
              <a:t>Animals and Behavior</a:t>
            </a:r>
          </a:p>
        </p:txBody>
      </p:sp>
      <p:sp>
        <p:nvSpPr>
          <p:cNvPr id="59406" name="Text Box 14"/>
          <p:cNvSpPr txBox="1">
            <a:spLocks noChangeArrowheads="1"/>
          </p:cNvSpPr>
          <p:nvPr/>
        </p:nvSpPr>
        <p:spPr bwMode="auto">
          <a:xfrm>
            <a:off x="220663" y="63500"/>
            <a:ext cx="1760537" cy="457200"/>
          </a:xfrm>
          <a:prstGeom prst="rect">
            <a:avLst/>
          </a:prstGeom>
          <a:noFill/>
          <a:ln w="12700">
            <a:noFill/>
            <a:miter lim="800000"/>
            <a:headEnd/>
            <a:tailEnd/>
          </a:ln>
          <a:effectLst/>
        </p:spPr>
        <p:txBody>
          <a:bodyPr wrap="none">
            <a:spAutoFit/>
          </a:bodyPr>
          <a:lstStyle/>
          <a:p>
            <a:r>
              <a:rPr lang="en-US" sz="2400" b="1">
                <a:solidFill>
                  <a:schemeClr val="bg1"/>
                </a:solidFill>
                <a:latin typeface="Arial" pitchFamily="34" charset="0"/>
              </a:rPr>
              <a:t>Chapter 14</a:t>
            </a:r>
          </a:p>
        </p:txBody>
      </p:sp>
      <p:sp>
        <p:nvSpPr>
          <p:cNvPr id="59407" name="Rectangle 15"/>
          <p:cNvSpPr>
            <a:spLocks noChangeArrowheads="1"/>
          </p:cNvSpPr>
          <p:nvPr/>
        </p:nvSpPr>
        <p:spPr bwMode="auto">
          <a:xfrm>
            <a:off x="1066800" y="2286000"/>
            <a:ext cx="7705725" cy="3078163"/>
          </a:xfrm>
          <a:prstGeom prst="rect">
            <a:avLst/>
          </a:prstGeom>
          <a:noFill/>
          <a:ln w="12700">
            <a:noFill/>
            <a:miter lim="800000"/>
            <a:headEnd/>
            <a:tailEnd/>
          </a:ln>
          <a:effectLst/>
        </p:spPr>
        <p:txBody>
          <a:bodyPr lIns="90487" tIns="44450" rIns="90487" bIns="44450">
            <a:spAutoFit/>
          </a:bodyPr>
          <a:lstStyle/>
          <a:p>
            <a:r>
              <a:rPr lang="en-US" sz="2800" b="1">
                <a:solidFill>
                  <a:srgbClr val="FFCC00"/>
                </a:solidFill>
                <a:latin typeface="Arial" pitchFamily="34" charset="0"/>
              </a:rPr>
              <a:t>Section 1: What Is an Animal?</a:t>
            </a:r>
          </a:p>
          <a:p>
            <a:endParaRPr lang="en-US" sz="2800" b="1">
              <a:solidFill>
                <a:srgbClr val="FFCC00"/>
              </a:solidFill>
              <a:latin typeface="Arial" pitchFamily="34" charset="0"/>
            </a:endParaRPr>
          </a:p>
          <a:p>
            <a:r>
              <a:rPr lang="en-US" sz="2800" b="1">
                <a:solidFill>
                  <a:srgbClr val="FFCC00"/>
                </a:solidFill>
                <a:latin typeface="Arial" pitchFamily="34" charset="0"/>
              </a:rPr>
              <a:t>Section 2: Animal Behavior</a:t>
            </a:r>
          </a:p>
          <a:p>
            <a:endParaRPr lang="en-US" sz="2800" b="1">
              <a:solidFill>
                <a:srgbClr val="FFCC00"/>
              </a:solidFill>
              <a:latin typeface="Arial" pitchFamily="34" charset="0"/>
            </a:endParaRPr>
          </a:p>
          <a:p>
            <a:r>
              <a:rPr lang="en-US" sz="2800" b="1">
                <a:solidFill>
                  <a:srgbClr val="FFCC00"/>
                </a:solidFill>
                <a:latin typeface="Arial" pitchFamily="34" charset="0"/>
              </a:rPr>
              <a:t>Section 3: Social Relationships</a:t>
            </a:r>
          </a:p>
          <a:p>
            <a:endParaRPr lang="en-US" sz="2800" b="1">
              <a:solidFill>
                <a:srgbClr val="FFCC00"/>
              </a:solidFill>
              <a:latin typeface="Arial" pitchFamily="34" charset="0"/>
            </a:endParaRPr>
          </a:p>
          <a:p>
            <a:endParaRPr lang="en-US" sz="2800">
              <a:solidFill>
                <a:srgbClr val="FFCC00"/>
              </a:solidFill>
              <a:latin typeface="Arial" pitchFamily="34" charset="0"/>
            </a:endParaRPr>
          </a:p>
        </p:txBody>
      </p:sp>
      <p:sp>
        <p:nvSpPr>
          <p:cNvPr id="59409" name="Text Box 17"/>
          <p:cNvSpPr txBox="1">
            <a:spLocks noChangeArrowheads="1"/>
          </p:cNvSpPr>
          <p:nvPr/>
        </p:nvSpPr>
        <p:spPr bwMode="auto">
          <a:xfrm>
            <a:off x="4572000" y="6583363"/>
            <a:ext cx="4395788" cy="274637"/>
          </a:xfrm>
          <a:prstGeom prst="rect">
            <a:avLst/>
          </a:prstGeom>
          <a:noFill/>
          <a:ln w="12700">
            <a:noFill/>
            <a:miter lim="800000"/>
            <a:headEnd/>
            <a:tailEnd/>
          </a:ln>
          <a:effectLst/>
        </p:spPr>
        <p:txBody>
          <a:bodyPr wrap="none">
            <a:spAutoFit/>
          </a:bodyPr>
          <a:lstStyle/>
          <a:p>
            <a:r>
              <a:rPr lang="en-US" sz="1200">
                <a:solidFill>
                  <a:schemeClr val="bg1"/>
                </a:solidFill>
                <a:latin typeface="Arial" pitchFamily="34" charset="0"/>
              </a:rPr>
              <a:t>Copyright © by Holt, Rinehart and Winston. All rights reserved.</a:t>
            </a:r>
            <a:endParaRPr lang="en-US"/>
          </a:p>
        </p:txBody>
      </p:sp>
      <p:sp>
        <p:nvSpPr>
          <p:cNvPr id="59411" name="Rectangle 19"/>
          <p:cNvSpPr>
            <a:spLocks noChangeArrowheads="1"/>
          </p:cNvSpPr>
          <p:nvPr/>
        </p:nvSpPr>
        <p:spPr bwMode="auto">
          <a:xfrm>
            <a:off x="6858000" y="5943600"/>
            <a:ext cx="1981200" cy="393700"/>
          </a:xfrm>
          <a:prstGeom prst="rect">
            <a:avLst/>
          </a:prstGeom>
          <a:noFill/>
          <a:ln w="12700">
            <a:noFill/>
            <a:miter lim="800000"/>
            <a:headEnd/>
            <a:tailEnd/>
          </a:ln>
          <a:effectLst/>
        </p:spPr>
        <p:txBody>
          <a:bodyPr lIns="90487" tIns="44450" rIns="90487" bIns="44450">
            <a:spAutoFit/>
          </a:bodyPr>
          <a:lstStyle/>
          <a:p>
            <a:r>
              <a:rPr lang="en-US" sz="2000" i="1">
                <a:solidFill>
                  <a:srgbClr val="FFCC00"/>
                </a:solidFill>
                <a:latin typeface="Arial" pitchFamily="34" charset="0"/>
              </a:rPr>
              <a:t>End of Slide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9407">
                                            <p:txEl>
                                              <p:pRg st="0" end="0"/>
                                            </p:txEl>
                                          </p:spTgt>
                                        </p:tgtEl>
                                        <p:attrNameLst>
                                          <p:attrName>style.visibility</p:attrName>
                                        </p:attrNameLst>
                                      </p:cBhvr>
                                      <p:to>
                                        <p:strVal val="visible"/>
                                      </p:to>
                                    </p:set>
                                    <p:animEffect transition="in" filter="wipe(up)">
                                      <p:cBhvr>
                                        <p:cTn id="7" dur="500"/>
                                        <p:tgtEl>
                                          <p:spTgt spid="594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9407">
                                            <p:txEl>
                                              <p:pRg st="2" end="2"/>
                                            </p:txEl>
                                          </p:spTgt>
                                        </p:tgtEl>
                                        <p:attrNameLst>
                                          <p:attrName>style.visibility</p:attrName>
                                        </p:attrNameLst>
                                      </p:cBhvr>
                                      <p:to>
                                        <p:strVal val="visible"/>
                                      </p:to>
                                    </p:set>
                                    <p:animEffect transition="in" filter="wipe(up)">
                                      <p:cBhvr>
                                        <p:cTn id="12" dur="500"/>
                                        <p:tgtEl>
                                          <p:spTgt spid="5940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9407">
                                            <p:txEl>
                                              <p:pRg st="4" end="4"/>
                                            </p:txEl>
                                          </p:spTgt>
                                        </p:tgtEl>
                                        <p:attrNameLst>
                                          <p:attrName>style.visibility</p:attrName>
                                        </p:attrNameLst>
                                      </p:cBhvr>
                                      <p:to>
                                        <p:strVal val="visible"/>
                                      </p:to>
                                    </p:set>
                                    <p:animEffect transition="in" filter="wipe(up)">
                                      <p:cBhvr>
                                        <p:cTn id="17" dur="500"/>
                                        <p:tgtEl>
                                          <p:spTgt spid="5940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9411">
                                            <p:txEl>
                                              <p:pRg st="0" end="0"/>
                                            </p:txEl>
                                          </p:spTgt>
                                        </p:tgtEl>
                                        <p:attrNameLst>
                                          <p:attrName>style.visibility</p:attrName>
                                        </p:attrNameLst>
                                      </p:cBhvr>
                                      <p:to>
                                        <p:strVal val="visible"/>
                                      </p:to>
                                    </p:set>
                                    <p:animEffect transition="in" filter="wipe(up)">
                                      <p:cBhvr>
                                        <p:cTn id="22" dur="500"/>
                                        <p:tgtEl>
                                          <p:spTgt spid="594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7" grpId="0" build="p" autoUpdateAnimBg="0"/>
      <p:bldP spid="59411"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626" name="Picture 2" descr="HST-Presentation_blue"/>
          <p:cNvPicPr>
            <a:picLocks noChangeAspect="1" noChangeArrowheads="1"/>
          </p:cNvPicPr>
          <p:nvPr>
            <p:ph/>
          </p:nvPr>
        </p:nvPicPr>
        <p:blipFill>
          <a:blip r:embed="rId3" cstate="print"/>
          <a:srcRect/>
          <a:stretch>
            <a:fillRect/>
          </a:stretch>
        </p:blipFill>
        <p:spPr>
          <a:xfrm>
            <a:off x="0" y="0"/>
            <a:ext cx="9159875" cy="6870700"/>
          </a:xfrm>
          <a:noFill/>
          <a:ln/>
        </p:spPr>
      </p:pic>
      <p:sp>
        <p:nvSpPr>
          <p:cNvPr id="410627" name="Rectangle 3"/>
          <p:cNvSpPr>
            <a:spLocks noChangeArrowheads="1"/>
          </p:cNvSpPr>
          <p:nvPr/>
        </p:nvSpPr>
        <p:spPr bwMode="auto">
          <a:xfrm>
            <a:off x="196850" y="381000"/>
            <a:ext cx="3665538" cy="519113"/>
          </a:xfrm>
          <a:prstGeom prst="rect">
            <a:avLst/>
          </a:prstGeom>
          <a:noFill/>
          <a:ln w="12700">
            <a:noFill/>
            <a:miter lim="800000"/>
            <a:headEnd/>
            <a:tailEnd/>
          </a:ln>
          <a:effectLst/>
        </p:spPr>
        <p:txBody>
          <a:bodyPr wrap="none">
            <a:spAutoFit/>
          </a:bodyPr>
          <a:lstStyle/>
          <a:p>
            <a:r>
              <a:rPr lang="en-US" sz="2800" b="1">
                <a:solidFill>
                  <a:schemeClr val="bg1"/>
                </a:solidFill>
                <a:latin typeface="Arial" pitchFamily="34" charset="0"/>
              </a:rPr>
              <a:t>Social Relationships</a:t>
            </a:r>
          </a:p>
        </p:txBody>
      </p:sp>
      <p:sp>
        <p:nvSpPr>
          <p:cNvPr id="410628" name="Text Box 4"/>
          <p:cNvSpPr txBox="1">
            <a:spLocks noChangeArrowheads="1"/>
          </p:cNvSpPr>
          <p:nvPr/>
        </p:nvSpPr>
        <p:spPr bwMode="auto">
          <a:xfrm>
            <a:off x="220663" y="63500"/>
            <a:ext cx="1538287" cy="457200"/>
          </a:xfrm>
          <a:prstGeom prst="rect">
            <a:avLst/>
          </a:prstGeom>
          <a:noFill/>
          <a:ln w="12700">
            <a:noFill/>
            <a:miter lim="800000"/>
            <a:headEnd/>
            <a:tailEnd/>
          </a:ln>
          <a:effectLst/>
        </p:spPr>
        <p:txBody>
          <a:bodyPr wrap="none">
            <a:spAutoFit/>
          </a:bodyPr>
          <a:lstStyle/>
          <a:p>
            <a:r>
              <a:rPr lang="en-US" sz="2400" b="1">
                <a:solidFill>
                  <a:schemeClr val="bg1"/>
                </a:solidFill>
                <a:latin typeface="Arial" pitchFamily="34" charset="0"/>
              </a:rPr>
              <a:t>Section 3</a:t>
            </a:r>
          </a:p>
        </p:txBody>
      </p:sp>
      <p:sp>
        <p:nvSpPr>
          <p:cNvPr id="410629" name="Rectangle 5"/>
          <p:cNvSpPr>
            <a:spLocks noChangeArrowheads="1"/>
          </p:cNvSpPr>
          <p:nvPr/>
        </p:nvSpPr>
        <p:spPr bwMode="auto">
          <a:xfrm>
            <a:off x="457200" y="1447800"/>
            <a:ext cx="7705725" cy="515938"/>
          </a:xfrm>
          <a:prstGeom prst="rect">
            <a:avLst/>
          </a:prstGeom>
          <a:noFill/>
          <a:ln w="12700">
            <a:noFill/>
            <a:miter lim="800000"/>
            <a:headEnd/>
            <a:tailEnd/>
          </a:ln>
          <a:effectLst/>
        </p:spPr>
        <p:txBody>
          <a:bodyPr lIns="90487" tIns="44450" rIns="90487" bIns="44450">
            <a:spAutoFit/>
          </a:bodyPr>
          <a:lstStyle/>
          <a:p>
            <a:r>
              <a:rPr lang="en-US" sz="2800" b="1">
                <a:solidFill>
                  <a:srgbClr val="FFCC00"/>
                </a:solidFill>
                <a:latin typeface="Arial" pitchFamily="34" charset="0"/>
              </a:rPr>
              <a:t>Living Together</a:t>
            </a:r>
            <a:endParaRPr lang="en-US" sz="2800">
              <a:solidFill>
                <a:srgbClr val="FFCC00"/>
              </a:solidFill>
              <a:latin typeface="Arial" pitchFamily="34" charset="0"/>
            </a:endParaRPr>
          </a:p>
        </p:txBody>
      </p:sp>
      <p:sp>
        <p:nvSpPr>
          <p:cNvPr id="410630" name="Text Box 6"/>
          <p:cNvSpPr txBox="1">
            <a:spLocks noChangeArrowheads="1"/>
          </p:cNvSpPr>
          <p:nvPr/>
        </p:nvSpPr>
        <p:spPr bwMode="auto">
          <a:xfrm>
            <a:off x="4572000" y="6583363"/>
            <a:ext cx="4395788" cy="274637"/>
          </a:xfrm>
          <a:prstGeom prst="rect">
            <a:avLst/>
          </a:prstGeom>
          <a:noFill/>
          <a:ln w="12700">
            <a:noFill/>
            <a:miter lim="800000"/>
            <a:headEnd/>
            <a:tailEnd/>
          </a:ln>
          <a:effectLst/>
        </p:spPr>
        <p:txBody>
          <a:bodyPr wrap="none">
            <a:spAutoFit/>
          </a:bodyPr>
          <a:lstStyle/>
          <a:p>
            <a:r>
              <a:rPr lang="en-US" sz="1200">
                <a:solidFill>
                  <a:schemeClr val="bg1"/>
                </a:solidFill>
                <a:latin typeface="Arial" pitchFamily="34" charset="0"/>
              </a:rPr>
              <a:t>Copyright © by Holt, Rinehart and Winston. All rights reserved.</a:t>
            </a:r>
            <a:endParaRPr lang="en-US"/>
          </a:p>
        </p:txBody>
      </p:sp>
      <p:sp>
        <p:nvSpPr>
          <p:cNvPr id="410631" name="Rectangle 7"/>
          <p:cNvSpPr>
            <a:spLocks noChangeArrowheads="1"/>
          </p:cNvSpPr>
          <p:nvPr/>
        </p:nvSpPr>
        <p:spPr bwMode="auto">
          <a:xfrm>
            <a:off x="533400" y="2057400"/>
            <a:ext cx="8229600" cy="3740150"/>
          </a:xfrm>
          <a:prstGeom prst="rect">
            <a:avLst/>
          </a:prstGeom>
          <a:noFill/>
          <a:ln w="12700">
            <a:noFill/>
            <a:miter lim="800000"/>
            <a:headEnd/>
            <a:tailEnd/>
          </a:ln>
          <a:effectLst/>
        </p:spPr>
        <p:txBody>
          <a:bodyPr lIns="90487" tIns="44450" rIns="90487" bIns="44450">
            <a:spAutoFit/>
          </a:bodyPr>
          <a:lstStyle/>
          <a:p>
            <a:pPr>
              <a:buClr>
                <a:srgbClr val="FFCC00"/>
              </a:buClr>
              <a:buFontTx/>
              <a:buChar char="•"/>
            </a:pPr>
            <a:r>
              <a:rPr lang="en-US" sz="2400" b="1">
                <a:solidFill>
                  <a:schemeClr val="bg1"/>
                </a:solidFill>
                <a:latin typeface="Arial" pitchFamily="34" charset="0"/>
              </a:rPr>
              <a:t> The Benefits of Living in Groups</a:t>
            </a:r>
            <a:r>
              <a:rPr lang="en-US" sz="2400">
                <a:solidFill>
                  <a:schemeClr val="bg1"/>
                </a:solidFill>
                <a:latin typeface="Arial" pitchFamily="34" charset="0"/>
              </a:rPr>
              <a:t> Living in groups can be safer than living alone. Large groups can spot a predator quickly because they have so many pairs of eyes watching for danger.</a:t>
            </a:r>
          </a:p>
          <a:p>
            <a:pPr>
              <a:buClr>
                <a:srgbClr val="FFCC00"/>
              </a:buClr>
              <a:buFontTx/>
              <a:buChar char="•"/>
            </a:pPr>
            <a:endParaRPr lang="en-US" sz="2400">
              <a:solidFill>
                <a:schemeClr val="bg1"/>
              </a:solidFill>
              <a:latin typeface="Arial" pitchFamily="34" charset="0"/>
            </a:endParaRPr>
          </a:p>
          <a:p>
            <a:pPr>
              <a:buClr>
                <a:srgbClr val="FFCC00"/>
              </a:buClr>
              <a:buFontTx/>
              <a:buChar char="•"/>
            </a:pPr>
            <a:r>
              <a:rPr lang="en-US" sz="2400">
                <a:solidFill>
                  <a:schemeClr val="bg1"/>
                </a:solidFill>
                <a:latin typeface="Arial" pitchFamily="34" charset="0"/>
              </a:rPr>
              <a:t> </a:t>
            </a:r>
            <a:r>
              <a:rPr lang="en-US" sz="2400" b="1">
                <a:solidFill>
                  <a:schemeClr val="bg1"/>
                </a:solidFill>
                <a:latin typeface="Arial" pitchFamily="34" charset="0"/>
              </a:rPr>
              <a:t>The Downside of Living in Groups </a:t>
            </a:r>
            <a:r>
              <a:rPr lang="en-US" sz="2400">
                <a:solidFill>
                  <a:schemeClr val="bg1"/>
                </a:solidFill>
                <a:latin typeface="Arial" pitchFamily="34" charset="0"/>
              </a:rPr>
              <a:t>Living in groups causes problems as well. Animals living in large groups must compete with each other for food and mates. An area that has enough food for one animal may not have enough food for a group of animals.</a:t>
            </a:r>
            <a:r>
              <a:rPr lang="en-US" sz="2400">
                <a:solidFill>
                  <a:srgbClr val="000000"/>
                </a:solidFill>
                <a:latin typeface="StoneSerif" charset="0"/>
              </a:rPr>
              <a:t> </a:t>
            </a:r>
          </a:p>
        </p:txBody>
      </p:sp>
      <p:sp>
        <p:nvSpPr>
          <p:cNvPr id="410633" name="Rectangle 9"/>
          <p:cNvSpPr>
            <a:spLocks noChangeArrowheads="1"/>
          </p:cNvSpPr>
          <p:nvPr/>
        </p:nvSpPr>
        <p:spPr bwMode="auto">
          <a:xfrm>
            <a:off x="6858000" y="5943600"/>
            <a:ext cx="1981200" cy="393700"/>
          </a:xfrm>
          <a:prstGeom prst="rect">
            <a:avLst/>
          </a:prstGeom>
          <a:noFill/>
          <a:ln w="12700">
            <a:noFill/>
            <a:miter lim="800000"/>
            <a:headEnd/>
            <a:tailEnd/>
          </a:ln>
          <a:effectLst/>
        </p:spPr>
        <p:txBody>
          <a:bodyPr lIns="90487" tIns="44450" rIns="90487" bIns="44450">
            <a:spAutoFit/>
          </a:bodyPr>
          <a:lstStyle/>
          <a:p>
            <a:r>
              <a:rPr lang="en-US" sz="2000" i="1">
                <a:solidFill>
                  <a:srgbClr val="FFCC00"/>
                </a:solidFill>
                <a:latin typeface="Arial" pitchFamily="34" charset="0"/>
              </a:rPr>
              <a:t>End of Slide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10631">
                                            <p:txEl>
                                              <p:pRg st="0" end="0"/>
                                            </p:txEl>
                                          </p:spTgt>
                                        </p:tgtEl>
                                        <p:attrNameLst>
                                          <p:attrName>style.visibility</p:attrName>
                                        </p:attrNameLst>
                                      </p:cBhvr>
                                      <p:to>
                                        <p:strVal val="visible"/>
                                      </p:to>
                                    </p:set>
                                    <p:animEffect transition="in" filter="wipe(up)">
                                      <p:cBhvr>
                                        <p:cTn id="7" dur="500"/>
                                        <p:tgtEl>
                                          <p:spTgt spid="4106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10631">
                                            <p:txEl>
                                              <p:pRg st="2" end="2"/>
                                            </p:txEl>
                                          </p:spTgt>
                                        </p:tgtEl>
                                        <p:attrNameLst>
                                          <p:attrName>style.visibility</p:attrName>
                                        </p:attrNameLst>
                                      </p:cBhvr>
                                      <p:to>
                                        <p:strVal val="visible"/>
                                      </p:to>
                                    </p:set>
                                    <p:animEffect transition="in" filter="wipe(up)">
                                      <p:cBhvr>
                                        <p:cTn id="12" dur="500"/>
                                        <p:tgtEl>
                                          <p:spTgt spid="41063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10633">
                                            <p:txEl>
                                              <p:pRg st="0" end="0"/>
                                            </p:txEl>
                                          </p:spTgt>
                                        </p:tgtEl>
                                        <p:attrNameLst>
                                          <p:attrName>style.visibility</p:attrName>
                                        </p:attrNameLst>
                                      </p:cBhvr>
                                      <p:to>
                                        <p:strVal val="visible"/>
                                      </p:to>
                                    </p:set>
                                    <p:animEffect transition="in" filter="wipe(up)">
                                      <p:cBhvr>
                                        <p:cTn id="17" dur="500"/>
                                        <p:tgtEl>
                                          <p:spTgt spid="4106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31" grpId="0" build="p" autoUpdateAnimBg="0"/>
      <p:bldP spid="41063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3698" name="Picture 2" descr="HST-Presentation_blue"/>
          <p:cNvPicPr>
            <a:picLocks noChangeAspect="1" noChangeArrowheads="1"/>
          </p:cNvPicPr>
          <p:nvPr>
            <p:ph/>
          </p:nvPr>
        </p:nvPicPr>
        <p:blipFill>
          <a:blip r:embed="rId3" cstate="print"/>
          <a:srcRect/>
          <a:stretch>
            <a:fillRect/>
          </a:stretch>
        </p:blipFill>
        <p:spPr>
          <a:xfrm>
            <a:off x="0" y="0"/>
            <a:ext cx="9159875" cy="6870700"/>
          </a:xfrm>
          <a:noFill/>
          <a:ln/>
        </p:spPr>
      </p:pic>
      <p:sp>
        <p:nvSpPr>
          <p:cNvPr id="413699" name="Rectangle 3"/>
          <p:cNvSpPr>
            <a:spLocks noChangeArrowheads="1"/>
          </p:cNvSpPr>
          <p:nvPr/>
        </p:nvSpPr>
        <p:spPr bwMode="auto">
          <a:xfrm>
            <a:off x="196850" y="381000"/>
            <a:ext cx="3922713" cy="1800225"/>
          </a:xfrm>
          <a:prstGeom prst="rect">
            <a:avLst/>
          </a:prstGeom>
          <a:noFill/>
          <a:ln w="12700">
            <a:noFill/>
            <a:miter lim="800000"/>
            <a:headEnd/>
            <a:tailEnd/>
          </a:ln>
          <a:effectLst/>
        </p:spPr>
        <p:txBody>
          <a:bodyPr wrap="none">
            <a:spAutoFit/>
          </a:bodyPr>
          <a:lstStyle/>
          <a:p>
            <a:r>
              <a:rPr lang="en-US" sz="2800" b="1">
                <a:solidFill>
                  <a:schemeClr val="bg1"/>
                </a:solidFill>
                <a:latin typeface="Arial" pitchFamily="34" charset="0"/>
              </a:rPr>
              <a:t>Animals and Behavior</a:t>
            </a:r>
          </a:p>
          <a:p>
            <a:endParaRPr lang="en-US" sz="2800" b="1">
              <a:solidFill>
                <a:schemeClr val="bg1"/>
              </a:solidFill>
              <a:latin typeface="Arial" pitchFamily="34" charset="0"/>
            </a:endParaRPr>
          </a:p>
          <a:p>
            <a:endParaRPr lang="en-US" sz="2800" b="1">
              <a:solidFill>
                <a:schemeClr val="bg1"/>
              </a:solidFill>
              <a:latin typeface="Arial" pitchFamily="34" charset="0"/>
            </a:endParaRPr>
          </a:p>
          <a:p>
            <a:endParaRPr lang="en-US" sz="2800" b="1">
              <a:solidFill>
                <a:schemeClr val="bg1"/>
              </a:solidFill>
              <a:latin typeface="Arial" pitchFamily="34" charset="0"/>
            </a:endParaRPr>
          </a:p>
        </p:txBody>
      </p:sp>
      <p:sp>
        <p:nvSpPr>
          <p:cNvPr id="413700" name="Text Box 4"/>
          <p:cNvSpPr txBox="1">
            <a:spLocks noChangeArrowheads="1"/>
          </p:cNvSpPr>
          <p:nvPr/>
        </p:nvSpPr>
        <p:spPr bwMode="auto">
          <a:xfrm>
            <a:off x="220663" y="63500"/>
            <a:ext cx="1760537" cy="457200"/>
          </a:xfrm>
          <a:prstGeom prst="rect">
            <a:avLst/>
          </a:prstGeom>
          <a:noFill/>
          <a:ln w="12700">
            <a:noFill/>
            <a:miter lim="800000"/>
            <a:headEnd/>
            <a:tailEnd/>
          </a:ln>
          <a:effectLst/>
        </p:spPr>
        <p:txBody>
          <a:bodyPr wrap="none">
            <a:spAutoFit/>
          </a:bodyPr>
          <a:lstStyle/>
          <a:p>
            <a:r>
              <a:rPr lang="en-US" sz="2400" b="1">
                <a:solidFill>
                  <a:schemeClr val="bg1"/>
                </a:solidFill>
                <a:latin typeface="Arial" pitchFamily="34" charset="0"/>
              </a:rPr>
              <a:t>Chapter 14</a:t>
            </a:r>
          </a:p>
        </p:txBody>
      </p:sp>
      <p:sp>
        <p:nvSpPr>
          <p:cNvPr id="413701" name="Rectangle 5"/>
          <p:cNvSpPr>
            <a:spLocks noChangeArrowheads="1"/>
          </p:cNvSpPr>
          <p:nvPr/>
        </p:nvSpPr>
        <p:spPr bwMode="auto">
          <a:xfrm>
            <a:off x="609600" y="2438400"/>
            <a:ext cx="7705725" cy="515938"/>
          </a:xfrm>
          <a:prstGeom prst="rect">
            <a:avLst/>
          </a:prstGeom>
          <a:noFill/>
          <a:ln w="12700">
            <a:noFill/>
            <a:miter lim="800000"/>
            <a:headEnd/>
            <a:tailEnd/>
          </a:ln>
          <a:effectLst/>
        </p:spPr>
        <p:txBody>
          <a:bodyPr lIns="90487" tIns="44450" rIns="90487" bIns="44450">
            <a:spAutoFit/>
          </a:bodyPr>
          <a:lstStyle/>
          <a:p>
            <a:r>
              <a:rPr lang="en-US" sz="2800" b="1">
                <a:solidFill>
                  <a:srgbClr val="FFCC00"/>
                </a:solidFill>
                <a:latin typeface="Arial" pitchFamily="34" charset="0"/>
              </a:rPr>
              <a:t>Concept Map</a:t>
            </a:r>
            <a:endParaRPr lang="en-US" sz="2800">
              <a:solidFill>
                <a:srgbClr val="FFCC00"/>
              </a:solidFill>
              <a:latin typeface="Arial" pitchFamily="34" charset="0"/>
            </a:endParaRPr>
          </a:p>
        </p:txBody>
      </p:sp>
      <p:sp>
        <p:nvSpPr>
          <p:cNvPr id="413702" name="Text Box 6"/>
          <p:cNvSpPr txBox="1">
            <a:spLocks noChangeArrowheads="1"/>
          </p:cNvSpPr>
          <p:nvPr/>
        </p:nvSpPr>
        <p:spPr bwMode="auto">
          <a:xfrm>
            <a:off x="4572000" y="6583363"/>
            <a:ext cx="4395788" cy="274637"/>
          </a:xfrm>
          <a:prstGeom prst="rect">
            <a:avLst/>
          </a:prstGeom>
          <a:noFill/>
          <a:ln w="12700">
            <a:noFill/>
            <a:miter lim="800000"/>
            <a:headEnd/>
            <a:tailEnd/>
          </a:ln>
          <a:effectLst/>
        </p:spPr>
        <p:txBody>
          <a:bodyPr wrap="none">
            <a:spAutoFit/>
          </a:bodyPr>
          <a:lstStyle/>
          <a:p>
            <a:r>
              <a:rPr lang="en-US" sz="1200">
                <a:solidFill>
                  <a:schemeClr val="bg1"/>
                </a:solidFill>
                <a:latin typeface="Arial" pitchFamily="34" charset="0"/>
              </a:rPr>
              <a:t>Copyright © by Holt, Rinehart and Winston. All rights reserved.</a:t>
            </a:r>
            <a:endParaRPr lang="en-US"/>
          </a:p>
        </p:txBody>
      </p:sp>
      <p:sp>
        <p:nvSpPr>
          <p:cNvPr id="413703" name="Rectangle 7"/>
          <p:cNvSpPr>
            <a:spLocks noChangeArrowheads="1"/>
          </p:cNvSpPr>
          <p:nvPr/>
        </p:nvSpPr>
        <p:spPr bwMode="auto">
          <a:xfrm>
            <a:off x="609600" y="3352800"/>
            <a:ext cx="8229600" cy="1184275"/>
          </a:xfrm>
          <a:prstGeom prst="rect">
            <a:avLst/>
          </a:prstGeom>
          <a:noFill/>
          <a:ln w="12700">
            <a:noFill/>
            <a:miter lim="800000"/>
            <a:headEnd/>
            <a:tailEnd/>
          </a:ln>
          <a:effectLst/>
        </p:spPr>
        <p:txBody>
          <a:bodyPr lIns="90487" tIns="44450" rIns="90487" bIns="44450">
            <a:spAutoFit/>
          </a:bodyPr>
          <a:lstStyle/>
          <a:p>
            <a:pPr>
              <a:buClr>
                <a:srgbClr val="FFCC00"/>
              </a:buClr>
            </a:pPr>
            <a:r>
              <a:rPr lang="en-US" sz="2400">
                <a:solidFill>
                  <a:schemeClr val="bg1"/>
                </a:solidFill>
                <a:latin typeface="Arial" pitchFamily="34" charset="0"/>
              </a:rPr>
              <a:t>Use the following terms to complete the concept map on the next slide: biological clock, animals, hibernation, migration, circadian rhythms.</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ST-Presentation_white"/>
          <p:cNvPicPr>
            <a:picLocks noChangeAspect="1" noChangeArrowheads="1"/>
          </p:cNvPicPr>
          <p:nvPr>
            <p:ph/>
          </p:nvPr>
        </p:nvPicPr>
        <p:blipFill>
          <a:blip r:embed="rId3" cstate="print"/>
          <a:srcRect/>
          <a:stretch>
            <a:fillRect/>
          </a:stretch>
        </p:blipFill>
        <p:spPr>
          <a:xfrm>
            <a:off x="0" y="0"/>
            <a:ext cx="9159875" cy="6870700"/>
          </a:xfrm>
          <a:noFill/>
          <a:ln/>
        </p:spPr>
      </p:pic>
      <p:sp>
        <p:nvSpPr>
          <p:cNvPr id="415747" name="Rectangle 3"/>
          <p:cNvSpPr>
            <a:spLocks noChangeArrowheads="1"/>
          </p:cNvSpPr>
          <p:nvPr/>
        </p:nvSpPr>
        <p:spPr bwMode="auto">
          <a:xfrm>
            <a:off x="196850" y="381000"/>
            <a:ext cx="2420938" cy="519113"/>
          </a:xfrm>
          <a:prstGeom prst="rect">
            <a:avLst/>
          </a:prstGeom>
          <a:noFill/>
          <a:ln w="12700">
            <a:noFill/>
            <a:miter lim="800000"/>
            <a:headEnd/>
            <a:tailEnd/>
          </a:ln>
          <a:effectLst/>
        </p:spPr>
        <p:txBody>
          <a:bodyPr wrap="none">
            <a:spAutoFit/>
          </a:bodyPr>
          <a:lstStyle/>
          <a:p>
            <a:r>
              <a:rPr lang="en-US" sz="2800" b="1">
                <a:solidFill>
                  <a:schemeClr val="bg1"/>
                </a:solidFill>
                <a:latin typeface="Arial" pitchFamily="34" charset="0"/>
              </a:rPr>
              <a:t>Concept Map</a:t>
            </a:r>
          </a:p>
        </p:txBody>
      </p:sp>
      <p:sp>
        <p:nvSpPr>
          <p:cNvPr id="415748" name="Text Box 4"/>
          <p:cNvSpPr txBox="1">
            <a:spLocks noChangeArrowheads="1"/>
          </p:cNvSpPr>
          <p:nvPr/>
        </p:nvSpPr>
        <p:spPr bwMode="auto">
          <a:xfrm>
            <a:off x="220663" y="63500"/>
            <a:ext cx="1760537" cy="457200"/>
          </a:xfrm>
          <a:prstGeom prst="rect">
            <a:avLst/>
          </a:prstGeom>
          <a:noFill/>
          <a:ln w="12700">
            <a:noFill/>
            <a:miter lim="800000"/>
            <a:headEnd/>
            <a:tailEnd/>
          </a:ln>
          <a:effectLst/>
        </p:spPr>
        <p:txBody>
          <a:bodyPr wrap="none">
            <a:spAutoFit/>
          </a:bodyPr>
          <a:lstStyle/>
          <a:p>
            <a:r>
              <a:rPr lang="en-US" sz="2400" b="1">
                <a:solidFill>
                  <a:schemeClr val="bg1"/>
                </a:solidFill>
                <a:latin typeface="Arial" pitchFamily="34" charset="0"/>
              </a:rPr>
              <a:t>Chapter 14</a:t>
            </a:r>
          </a:p>
        </p:txBody>
      </p:sp>
      <p:sp>
        <p:nvSpPr>
          <p:cNvPr id="415749" name="Text Box 5"/>
          <p:cNvSpPr txBox="1">
            <a:spLocks noChangeArrowheads="1"/>
          </p:cNvSpPr>
          <p:nvPr/>
        </p:nvSpPr>
        <p:spPr bwMode="auto">
          <a:xfrm>
            <a:off x="4572000" y="6583363"/>
            <a:ext cx="4395788" cy="274637"/>
          </a:xfrm>
          <a:prstGeom prst="rect">
            <a:avLst/>
          </a:prstGeom>
          <a:noFill/>
          <a:ln w="12700">
            <a:noFill/>
            <a:miter lim="800000"/>
            <a:headEnd/>
            <a:tailEnd/>
          </a:ln>
          <a:effectLst/>
        </p:spPr>
        <p:txBody>
          <a:bodyPr wrap="none">
            <a:spAutoFit/>
          </a:bodyPr>
          <a:lstStyle/>
          <a:p>
            <a:r>
              <a:rPr lang="en-US" sz="1200">
                <a:solidFill>
                  <a:schemeClr val="bg1"/>
                </a:solidFill>
                <a:latin typeface="Arial" pitchFamily="34" charset="0"/>
              </a:rPr>
              <a:t>Copyright © by Holt, Rinehart and Winston. All rights reserved.</a:t>
            </a:r>
            <a:endParaRPr lang="en-US"/>
          </a:p>
        </p:txBody>
      </p:sp>
      <p:pic>
        <p:nvPicPr>
          <p:cNvPr id="415753" name="Picture 9" descr="014_CON_MAP_HST_OHT_LF_SE.jpg                                  0000442BFireLite 60 GB                 BAE5FDBE:"/>
          <p:cNvPicPr>
            <a:picLocks noChangeAspect="1" noChangeArrowheads="1"/>
          </p:cNvPicPr>
          <p:nvPr/>
        </p:nvPicPr>
        <p:blipFill>
          <a:blip r:embed="rId4" cstate="print"/>
          <a:srcRect t="18570" b="30081"/>
          <a:stretch>
            <a:fillRect/>
          </a:stretch>
        </p:blipFill>
        <p:spPr bwMode="auto">
          <a:xfrm>
            <a:off x="534988" y="1295400"/>
            <a:ext cx="7542212" cy="5105400"/>
          </a:xfrm>
          <a:prstGeom prst="rect">
            <a:avLst/>
          </a:prstGeom>
          <a:noFill/>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7794" name="Picture 2" descr="HST-Presentation_white"/>
          <p:cNvPicPr>
            <a:picLocks noChangeAspect="1" noChangeArrowheads="1"/>
          </p:cNvPicPr>
          <p:nvPr>
            <p:ph/>
          </p:nvPr>
        </p:nvPicPr>
        <p:blipFill>
          <a:blip r:embed="rId3" cstate="print"/>
          <a:srcRect/>
          <a:stretch>
            <a:fillRect/>
          </a:stretch>
        </p:blipFill>
        <p:spPr>
          <a:xfrm>
            <a:off x="0" y="0"/>
            <a:ext cx="9159875" cy="6870700"/>
          </a:xfrm>
          <a:noFill/>
          <a:ln/>
        </p:spPr>
      </p:pic>
      <p:sp>
        <p:nvSpPr>
          <p:cNvPr id="417795" name="Rectangle 3"/>
          <p:cNvSpPr>
            <a:spLocks noChangeArrowheads="1"/>
          </p:cNvSpPr>
          <p:nvPr/>
        </p:nvSpPr>
        <p:spPr bwMode="auto">
          <a:xfrm>
            <a:off x="196850" y="381000"/>
            <a:ext cx="2420938" cy="519113"/>
          </a:xfrm>
          <a:prstGeom prst="rect">
            <a:avLst/>
          </a:prstGeom>
          <a:noFill/>
          <a:ln w="12700">
            <a:noFill/>
            <a:miter lim="800000"/>
            <a:headEnd/>
            <a:tailEnd/>
          </a:ln>
          <a:effectLst/>
        </p:spPr>
        <p:txBody>
          <a:bodyPr wrap="none">
            <a:spAutoFit/>
          </a:bodyPr>
          <a:lstStyle/>
          <a:p>
            <a:r>
              <a:rPr lang="en-US" sz="2800" b="1">
                <a:solidFill>
                  <a:schemeClr val="bg1"/>
                </a:solidFill>
                <a:latin typeface="Arial" pitchFamily="34" charset="0"/>
              </a:rPr>
              <a:t>Concept Map</a:t>
            </a:r>
          </a:p>
        </p:txBody>
      </p:sp>
      <p:sp>
        <p:nvSpPr>
          <p:cNvPr id="417796" name="Text Box 4"/>
          <p:cNvSpPr txBox="1">
            <a:spLocks noChangeArrowheads="1"/>
          </p:cNvSpPr>
          <p:nvPr/>
        </p:nvSpPr>
        <p:spPr bwMode="auto">
          <a:xfrm>
            <a:off x="220663" y="63500"/>
            <a:ext cx="1760537" cy="457200"/>
          </a:xfrm>
          <a:prstGeom prst="rect">
            <a:avLst/>
          </a:prstGeom>
          <a:noFill/>
          <a:ln w="12700">
            <a:noFill/>
            <a:miter lim="800000"/>
            <a:headEnd/>
            <a:tailEnd/>
          </a:ln>
          <a:effectLst/>
        </p:spPr>
        <p:txBody>
          <a:bodyPr wrap="none">
            <a:spAutoFit/>
          </a:bodyPr>
          <a:lstStyle/>
          <a:p>
            <a:r>
              <a:rPr lang="en-US" sz="2400" b="1">
                <a:solidFill>
                  <a:schemeClr val="bg1"/>
                </a:solidFill>
                <a:latin typeface="Arial" pitchFamily="34" charset="0"/>
              </a:rPr>
              <a:t>Chapter 14</a:t>
            </a:r>
          </a:p>
        </p:txBody>
      </p:sp>
      <p:sp>
        <p:nvSpPr>
          <p:cNvPr id="417797" name="Text Box 5"/>
          <p:cNvSpPr txBox="1">
            <a:spLocks noChangeArrowheads="1"/>
          </p:cNvSpPr>
          <p:nvPr/>
        </p:nvSpPr>
        <p:spPr bwMode="auto">
          <a:xfrm>
            <a:off x="4572000" y="6583363"/>
            <a:ext cx="4395788" cy="274637"/>
          </a:xfrm>
          <a:prstGeom prst="rect">
            <a:avLst/>
          </a:prstGeom>
          <a:noFill/>
          <a:ln w="12700">
            <a:noFill/>
            <a:miter lim="800000"/>
            <a:headEnd/>
            <a:tailEnd/>
          </a:ln>
          <a:effectLst/>
        </p:spPr>
        <p:txBody>
          <a:bodyPr wrap="none">
            <a:spAutoFit/>
          </a:bodyPr>
          <a:lstStyle/>
          <a:p>
            <a:r>
              <a:rPr lang="en-US" sz="1200">
                <a:solidFill>
                  <a:schemeClr val="bg1"/>
                </a:solidFill>
                <a:latin typeface="Arial" pitchFamily="34" charset="0"/>
              </a:rPr>
              <a:t>Copyright © by Holt, Rinehart and Winston. All rights reserved.</a:t>
            </a:r>
            <a:endParaRPr lang="en-US"/>
          </a:p>
        </p:txBody>
      </p:sp>
      <p:pic>
        <p:nvPicPr>
          <p:cNvPr id="417800" name="Picture 8" descr="014_CON_MAP_HST_OHT_LF_TE.jpg                                  0000442CFireLite 60 GB                 BAE5FDBE:"/>
          <p:cNvPicPr>
            <a:picLocks noChangeAspect="1" noChangeArrowheads="1"/>
          </p:cNvPicPr>
          <p:nvPr/>
        </p:nvPicPr>
        <p:blipFill>
          <a:blip r:embed="rId4" cstate="print"/>
          <a:srcRect t="18570" b="30847"/>
          <a:stretch>
            <a:fillRect/>
          </a:stretch>
        </p:blipFill>
        <p:spPr bwMode="auto">
          <a:xfrm>
            <a:off x="534988" y="1295400"/>
            <a:ext cx="7542212" cy="5029200"/>
          </a:xfrm>
          <a:prstGeom prst="rect">
            <a:avLst/>
          </a:prstGeom>
          <a:noFill/>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42" name="Picture 2" descr="HST-Presentation_blue"/>
          <p:cNvPicPr>
            <a:picLocks noChangeAspect="1" noChangeArrowheads="1"/>
          </p:cNvPicPr>
          <p:nvPr>
            <p:ph/>
          </p:nvPr>
        </p:nvPicPr>
        <p:blipFill>
          <a:blip r:embed="rId3" cstate="print"/>
          <a:srcRect/>
          <a:stretch>
            <a:fillRect/>
          </a:stretch>
        </p:blipFill>
        <p:spPr>
          <a:xfrm>
            <a:off x="0" y="-12700"/>
            <a:ext cx="9159875" cy="6870700"/>
          </a:xfrm>
          <a:noFill/>
          <a:ln/>
        </p:spPr>
      </p:pic>
      <p:sp>
        <p:nvSpPr>
          <p:cNvPr id="419843" name="Rectangle 3"/>
          <p:cNvSpPr>
            <a:spLocks noChangeArrowheads="1"/>
          </p:cNvSpPr>
          <p:nvPr/>
        </p:nvSpPr>
        <p:spPr bwMode="auto">
          <a:xfrm>
            <a:off x="196850" y="381000"/>
            <a:ext cx="3465513" cy="1800225"/>
          </a:xfrm>
          <a:prstGeom prst="rect">
            <a:avLst/>
          </a:prstGeom>
          <a:noFill/>
          <a:ln w="12700">
            <a:noFill/>
            <a:miter lim="800000"/>
            <a:headEnd/>
            <a:tailEnd/>
          </a:ln>
          <a:effectLst/>
        </p:spPr>
        <p:txBody>
          <a:bodyPr wrap="none">
            <a:spAutoFit/>
          </a:bodyPr>
          <a:lstStyle/>
          <a:p>
            <a:r>
              <a:rPr lang="en-US" sz="2800" b="1">
                <a:solidFill>
                  <a:schemeClr val="bg1"/>
                </a:solidFill>
                <a:latin typeface="Arial" pitchFamily="34" charset="0"/>
              </a:rPr>
              <a:t>What Is an Animal?</a:t>
            </a:r>
          </a:p>
          <a:p>
            <a:endParaRPr lang="en-US" sz="2800" b="1">
              <a:solidFill>
                <a:schemeClr val="bg1"/>
              </a:solidFill>
              <a:latin typeface="Arial" pitchFamily="34" charset="0"/>
            </a:endParaRPr>
          </a:p>
          <a:p>
            <a:endParaRPr lang="en-US" sz="2800" b="1">
              <a:solidFill>
                <a:schemeClr val="bg1"/>
              </a:solidFill>
              <a:latin typeface="Arial" pitchFamily="34" charset="0"/>
            </a:endParaRPr>
          </a:p>
          <a:p>
            <a:endParaRPr lang="en-US" sz="2800" b="1">
              <a:solidFill>
                <a:schemeClr val="bg1"/>
              </a:solidFill>
              <a:latin typeface="Arial" pitchFamily="34" charset="0"/>
            </a:endParaRPr>
          </a:p>
        </p:txBody>
      </p:sp>
      <p:sp>
        <p:nvSpPr>
          <p:cNvPr id="419844" name="Text Box 4"/>
          <p:cNvSpPr txBox="1">
            <a:spLocks noChangeArrowheads="1"/>
          </p:cNvSpPr>
          <p:nvPr/>
        </p:nvSpPr>
        <p:spPr bwMode="auto">
          <a:xfrm>
            <a:off x="220663" y="63500"/>
            <a:ext cx="1538287" cy="457200"/>
          </a:xfrm>
          <a:prstGeom prst="rect">
            <a:avLst/>
          </a:prstGeom>
          <a:noFill/>
          <a:ln w="12700">
            <a:noFill/>
            <a:miter lim="800000"/>
            <a:headEnd/>
            <a:tailEnd/>
          </a:ln>
          <a:effectLst/>
        </p:spPr>
        <p:txBody>
          <a:bodyPr wrap="none">
            <a:spAutoFit/>
          </a:bodyPr>
          <a:lstStyle/>
          <a:p>
            <a:r>
              <a:rPr lang="en-US" sz="2400" b="1">
                <a:solidFill>
                  <a:schemeClr val="bg1"/>
                </a:solidFill>
                <a:latin typeface="Arial" pitchFamily="34" charset="0"/>
              </a:rPr>
              <a:t>Section 1</a:t>
            </a:r>
          </a:p>
        </p:txBody>
      </p:sp>
      <p:sp>
        <p:nvSpPr>
          <p:cNvPr id="419845" name="Rectangle 5"/>
          <p:cNvSpPr>
            <a:spLocks noChangeArrowheads="1"/>
          </p:cNvSpPr>
          <p:nvPr/>
        </p:nvSpPr>
        <p:spPr bwMode="auto">
          <a:xfrm>
            <a:off x="381000" y="1752600"/>
            <a:ext cx="7705725" cy="515938"/>
          </a:xfrm>
          <a:prstGeom prst="rect">
            <a:avLst/>
          </a:prstGeom>
          <a:noFill/>
          <a:ln w="12700">
            <a:noFill/>
            <a:miter lim="800000"/>
            <a:headEnd/>
            <a:tailEnd/>
          </a:ln>
          <a:effectLst/>
        </p:spPr>
        <p:txBody>
          <a:bodyPr lIns="90487" tIns="44450" rIns="90487" bIns="44450">
            <a:spAutoFit/>
          </a:bodyPr>
          <a:lstStyle/>
          <a:p>
            <a:r>
              <a:rPr lang="en-US" sz="2800" b="1">
                <a:solidFill>
                  <a:srgbClr val="FFCC00"/>
                </a:solidFill>
                <a:latin typeface="Arial" pitchFamily="34" charset="0"/>
              </a:rPr>
              <a:t>Bellringer</a:t>
            </a:r>
            <a:endParaRPr lang="en-US" sz="2800">
              <a:solidFill>
                <a:srgbClr val="FFCC00"/>
              </a:solidFill>
              <a:latin typeface="Arial" pitchFamily="34" charset="0"/>
            </a:endParaRPr>
          </a:p>
        </p:txBody>
      </p:sp>
      <p:sp>
        <p:nvSpPr>
          <p:cNvPr id="419846" name="Rectangle 6"/>
          <p:cNvSpPr>
            <a:spLocks noChangeArrowheads="1"/>
          </p:cNvSpPr>
          <p:nvPr/>
        </p:nvSpPr>
        <p:spPr bwMode="auto">
          <a:xfrm>
            <a:off x="381000" y="2438400"/>
            <a:ext cx="8229600" cy="1549400"/>
          </a:xfrm>
          <a:prstGeom prst="rect">
            <a:avLst/>
          </a:prstGeom>
          <a:noFill/>
          <a:ln w="12700">
            <a:noFill/>
            <a:miter lim="800000"/>
            <a:headEnd/>
            <a:tailEnd/>
          </a:ln>
          <a:effectLst/>
        </p:spPr>
        <p:txBody>
          <a:bodyPr lIns="90487" tIns="44450" rIns="90487" bIns="44450">
            <a:spAutoFit/>
          </a:bodyPr>
          <a:lstStyle/>
          <a:p>
            <a:pPr>
              <a:buClr>
                <a:srgbClr val="FFCC00"/>
              </a:buClr>
            </a:pPr>
            <a:r>
              <a:rPr lang="en-US" sz="2400">
                <a:solidFill>
                  <a:schemeClr val="bg1"/>
                </a:solidFill>
                <a:latin typeface="Arial" pitchFamily="34" charset="0"/>
                <a:cs typeface="Times New Roman" pitchFamily="18" charset="0"/>
              </a:rPr>
              <a:t>What is the best material for washing a car—a cotton rag, a scratch pad, or an animal skeleton? Explain your answer in your </a:t>
            </a:r>
            <a:r>
              <a:rPr lang="en-US" sz="2400" b="1">
                <a:solidFill>
                  <a:schemeClr val="bg1"/>
                </a:solidFill>
                <a:latin typeface="Arial" pitchFamily="34" charset="0"/>
                <a:cs typeface="Times New Roman" pitchFamily="18" charset="0"/>
              </a:rPr>
              <a:t>science journal</a:t>
            </a:r>
            <a:r>
              <a:rPr lang="en-US" sz="2400">
                <a:solidFill>
                  <a:schemeClr val="bg1"/>
                </a:solidFill>
                <a:latin typeface="Arial" pitchFamily="34" charset="0"/>
                <a:cs typeface="Times New Roman" pitchFamily="18" charset="0"/>
              </a:rPr>
              <a:t>. How do people use animal products in their daily lives? </a:t>
            </a:r>
          </a:p>
        </p:txBody>
      </p:sp>
      <p:sp>
        <p:nvSpPr>
          <p:cNvPr id="419847" name="Text Box 7"/>
          <p:cNvSpPr txBox="1">
            <a:spLocks noChangeArrowheads="1"/>
          </p:cNvSpPr>
          <p:nvPr/>
        </p:nvSpPr>
        <p:spPr bwMode="auto">
          <a:xfrm>
            <a:off x="4572000" y="6583363"/>
            <a:ext cx="4395788" cy="274637"/>
          </a:xfrm>
          <a:prstGeom prst="rect">
            <a:avLst/>
          </a:prstGeom>
          <a:noFill/>
          <a:ln w="12700">
            <a:noFill/>
            <a:miter lim="800000"/>
            <a:headEnd/>
            <a:tailEnd/>
          </a:ln>
          <a:effectLst/>
        </p:spPr>
        <p:txBody>
          <a:bodyPr wrap="none">
            <a:spAutoFit/>
          </a:bodyPr>
          <a:lstStyle/>
          <a:p>
            <a:r>
              <a:rPr lang="en-US" sz="1200">
                <a:solidFill>
                  <a:schemeClr val="bg1"/>
                </a:solidFill>
                <a:latin typeface="Arial" pitchFamily="34" charset="0"/>
              </a:rPr>
              <a:t>Copyright © by Holt, Rinehart and Winston.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19846"/>
                                        </p:tgtEl>
                                        <p:attrNameLst>
                                          <p:attrName>style.visibility</p:attrName>
                                        </p:attrNameLst>
                                      </p:cBhvr>
                                      <p:to>
                                        <p:strVal val="visible"/>
                                      </p:to>
                                    </p:set>
                                    <p:animEffect transition="in" filter="wipe(up)">
                                      <p:cBhvr>
                                        <p:cTn id="7" dur="500"/>
                                        <p:tgtEl>
                                          <p:spTgt spid="4198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4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 descr="HST-Presentation_blue"/>
          <p:cNvPicPr>
            <a:picLocks noChangeAspect="1" noChangeArrowheads="1"/>
          </p:cNvPicPr>
          <p:nvPr>
            <p:ph/>
          </p:nvPr>
        </p:nvPicPr>
        <p:blipFill>
          <a:blip r:embed="rId3" cstate="print"/>
          <a:srcRect/>
          <a:stretch>
            <a:fillRect/>
          </a:stretch>
        </p:blipFill>
        <p:spPr>
          <a:xfrm>
            <a:off x="0" y="0"/>
            <a:ext cx="9159875" cy="6870700"/>
          </a:xfrm>
          <a:noFill/>
          <a:ln/>
        </p:spPr>
      </p:pic>
      <p:sp>
        <p:nvSpPr>
          <p:cNvPr id="74755" name="Rectangle 3"/>
          <p:cNvSpPr>
            <a:spLocks noChangeArrowheads="1"/>
          </p:cNvSpPr>
          <p:nvPr/>
        </p:nvSpPr>
        <p:spPr bwMode="auto">
          <a:xfrm>
            <a:off x="196850" y="381000"/>
            <a:ext cx="3465513" cy="519113"/>
          </a:xfrm>
          <a:prstGeom prst="rect">
            <a:avLst/>
          </a:prstGeom>
          <a:noFill/>
          <a:ln w="12700">
            <a:noFill/>
            <a:miter lim="800000"/>
            <a:headEnd/>
            <a:tailEnd/>
          </a:ln>
          <a:effectLst/>
        </p:spPr>
        <p:txBody>
          <a:bodyPr wrap="none">
            <a:spAutoFit/>
          </a:bodyPr>
          <a:lstStyle/>
          <a:p>
            <a:r>
              <a:rPr lang="en-US" sz="2800" b="1">
                <a:solidFill>
                  <a:schemeClr val="bg1"/>
                </a:solidFill>
                <a:latin typeface="Arial" pitchFamily="34" charset="0"/>
              </a:rPr>
              <a:t>What Is an Animal?</a:t>
            </a:r>
          </a:p>
        </p:txBody>
      </p:sp>
      <p:sp>
        <p:nvSpPr>
          <p:cNvPr id="74756" name="Text Box 4"/>
          <p:cNvSpPr txBox="1">
            <a:spLocks noChangeArrowheads="1"/>
          </p:cNvSpPr>
          <p:nvPr/>
        </p:nvSpPr>
        <p:spPr bwMode="auto">
          <a:xfrm>
            <a:off x="220663" y="63500"/>
            <a:ext cx="1538287" cy="457200"/>
          </a:xfrm>
          <a:prstGeom prst="rect">
            <a:avLst/>
          </a:prstGeom>
          <a:noFill/>
          <a:ln w="12700">
            <a:noFill/>
            <a:miter lim="800000"/>
            <a:headEnd/>
            <a:tailEnd/>
          </a:ln>
          <a:effectLst/>
        </p:spPr>
        <p:txBody>
          <a:bodyPr wrap="none">
            <a:spAutoFit/>
          </a:bodyPr>
          <a:lstStyle/>
          <a:p>
            <a:r>
              <a:rPr lang="en-US" sz="2400" b="1">
                <a:solidFill>
                  <a:schemeClr val="bg1"/>
                </a:solidFill>
                <a:latin typeface="Arial" pitchFamily="34" charset="0"/>
              </a:rPr>
              <a:t>Section 1</a:t>
            </a:r>
          </a:p>
        </p:txBody>
      </p:sp>
      <p:sp>
        <p:nvSpPr>
          <p:cNvPr id="74757" name="Rectangle 5"/>
          <p:cNvSpPr>
            <a:spLocks noChangeArrowheads="1"/>
          </p:cNvSpPr>
          <p:nvPr/>
        </p:nvSpPr>
        <p:spPr bwMode="auto">
          <a:xfrm>
            <a:off x="295275" y="1600200"/>
            <a:ext cx="7705725" cy="515938"/>
          </a:xfrm>
          <a:prstGeom prst="rect">
            <a:avLst/>
          </a:prstGeom>
          <a:noFill/>
          <a:ln w="12700">
            <a:noFill/>
            <a:miter lim="800000"/>
            <a:headEnd/>
            <a:tailEnd/>
          </a:ln>
          <a:effectLst/>
        </p:spPr>
        <p:txBody>
          <a:bodyPr lIns="90487" tIns="44450" rIns="90487" bIns="44450">
            <a:spAutoFit/>
          </a:bodyPr>
          <a:lstStyle/>
          <a:p>
            <a:r>
              <a:rPr lang="en-US" sz="2800" b="1">
                <a:solidFill>
                  <a:srgbClr val="FFCC00"/>
                </a:solidFill>
                <a:latin typeface="Arial" pitchFamily="34" charset="0"/>
              </a:rPr>
              <a:t>Objectives</a:t>
            </a:r>
            <a:endParaRPr lang="en-US" sz="2800">
              <a:solidFill>
                <a:srgbClr val="FFCC00"/>
              </a:solidFill>
              <a:latin typeface="Arial" pitchFamily="34" charset="0"/>
            </a:endParaRPr>
          </a:p>
        </p:txBody>
      </p:sp>
      <p:sp>
        <p:nvSpPr>
          <p:cNvPr id="74758" name="Rectangle 6"/>
          <p:cNvSpPr>
            <a:spLocks noChangeArrowheads="1"/>
          </p:cNvSpPr>
          <p:nvPr/>
        </p:nvSpPr>
        <p:spPr bwMode="auto">
          <a:xfrm>
            <a:off x="533400" y="2209800"/>
            <a:ext cx="8229600" cy="1549400"/>
          </a:xfrm>
          <a:prstGeom prst="rect">
            <a:avLst/>
          </a:prstGeom>
          <a:noFill/>
          <a:ln w="12700">
            <a:noFill/>
            <a:miter lim="800000"/>
            <a:headEnd/>
            <a:tailEnd/>
          </a:ln>
          <a:effectLst/>
        </p:spPr>
        <p:txBody>
          <a:bodyPr lIns="90487" tIns="44450" rIns="90487" bIns="44450">
            <a:spAutoFit/>
          </a:bodyPr>
          <a:lstStyle/>
          <a:p>
            <a:pPr>
              <a:buClr>
                <a:srgbClr val="FFCC00"/>
              </a:buClr>
              <a:buFontTx/>
              <a:buChar char="•"/>
            </a:pPr>
            <a:r>
              <a:rPr lang="en-US" sz="2400" b="1">
                <a:latin typeface="Arial" pitchFamily="34" charset="0"/>
              </a:rPr>
              <a:t> </a:t>
            </a:r>
            <a:r>
              <a:rPr lang="en-US" sz="2400" b="1">
                <a:solidFill>
                  <a:schemeClr val="bg1"/>
                </a:solidFill>
                <a:latin typeface="Arial" pitchFamily="34" charset="0"/>
              </a:rPr>
              <a:t>Describe</a:t>
            </a:r>
            <a:r>
              <a:rPr lang="en-US" sz="2400">
                <a:solidFill>
                  <a:schemeClr val="bg1"/>
                </a:solidFill>
                <a:latin typeface="Arial" pitchFamily="34" charset="0"/>
              </a:rPr>
              <a:t> the difference between vertebrates and invertebrates.</a:t>
            </a:r>
          </a:p>
          <a:p>
            <a:pPr>
              <a:buClr>
                <a:srgbClr val="FFCC00"/>
              </a:buClr>
            </a:pPr>
            <a:endParaRPr lang="en-US" sz="2400">
              <a:solidFill>
                <a:schemeClr val="bg1"/>
              </a:solidFill>
              <a:latin typeface="Arial" pitchFamily="34" charset="0"/>
            </a:endParaRPr>
          </a:p>
          <a:p>
            <a:pPr>
              <a:buClr>
                <a:srgbClr val="FFCC00"/>
              </a:buClr>
              <a:buFontTx/>
              <a:buChar char="•"/>
            </a:pPr>
            <a:r>
              <a:rPr lang="en-US" sz="2400">
                <a:solidFill>
                  <a:schemeClr val="bg1"/>
                </a:solidFill>
                <a:latin typeface="Arial" pitchFamily="34" charset="0"/>
              </a:rPr>
              <a:t> </a:t>
            </a:r>
            <a:r>
              <a:rPr lang="en-US" sz="2400" b="1">
                <a:solidFill>
                  <a:schemeClr val="bg1"/>
                </a:solidFill>
                <a:latin typeface="Arial" pitchFamily="34" charset="0"/>
              </a:rPr>
              <a:t>Describe</a:t>
            </a:r>
            <a:r>
              <a:rPr lang="en-US" sz="2400">
                <a:solidFill>
                  <a:schemeClr val="bg1"/>
                </a:solidFill>
                <a:latin typeface="Arial" pitchFamily="34" charset="0"/>
              </a:rPr>
              <a:t> the five characteristics that all animals share.</a:t>
            </a:r>
          </a:p>
        </p:txBody>
      </p:sp>
      <p:sp>
        <p:nvSpPr>
          <p:cNvPr id="74759" name="Text Box 7"/>
          <p:cNvSpPr txBox="1">
            <a:spLocks noChangeArrowheads="1"/>
          </p:cNvSpPr>
          <p:nvPr/>
        </p:nvSpPr>
        <p:spPr bwMode="auto">
          <a:xfrm>
            <a:off x="4572000" y="6583363"/>
            <a:ext cx="4395788" cy="274637"/>
          </a:xfrm>
          <a:prstGeom prst="rect">
            <a:avLst/>
          </a:prstGeom>
          <a:noFill/>
          <a:ln w="12700">
            <a:noFill/>
            <a:miter lim="800000"/>
            <a:headEnd/>
            <a:tailEnd/>
          </a:ln>
          <a:effectLst/>
        </p:spPr>
        <p:txBody>
          <a:bodyPr wrap="none">
            <a:spAutoFit/>
          </a:bodyPr>
          <a:lstStyle/>
          <a:p>
            <a:r>
              <a:rPr lang="en-US" sz="1200">
                <a:solidFill>
                  <a:schemeClr val="bg1"/>
                </a:solidFill>
                <a:latin typeface="Arial" pitchFamily="34" charset="0"/>
              </a:rPr>
              <a:t>Copyright © by Holt, Rinehart and Winston. All rights reserved.</a:t>
            </a:r>
            <a:endParaRPr lang="en-US"/>
          </a:p>
        </p:txBody>
      </p:sp>
      <p:sp>
        <p:nvSpPr>
          <p:cNvPr id="74760" name="Rectangle 8"/>
          <p:cNvSpPr>
            <a:spLocks noChangeArrowheads="1"/>
          </p:cNvSpPr>
          <p:nvPr/>
        </p:nvSpPr>
        <p:spPr bwMode="auto">
          <a:xfrm>
            <a:off x="6858000" y="5943600"/>
            <a:ext cx="1981200" cy="393700"/>
          </a:xfrm>
          <a:prstGeom prst="rect">
            <a:avLst/>
          </a:prstGeom>
          <a:noFill/>
          <a:ln w="12700">
            <a:noFill/>
            <a:miter lim="800000"/>
            <a:headEnd/>
            <a:tailEnd/>
          </a:ln>
          <a:effectLst/>
        </p:spPr>
        <p:txBody>
          <a:bodyPr lIns="90487" tIns="44450" rIns="90487" bIns="44450">
            <a:spAutoFit/>
          </a:bodyPr>
          <a:lstStyle/>
          <a:p>
            <a:r>
              <a:rPr lang="en-US" sz="2000" i="1">
                <a:solidFill>
                  <a:srgbClr val="FFCC00"/>
                </a:solidFill>
                <a:latin typeface="Arial" pitchFamily="34" charset="0"/>
              </a:rPr>
              <a:t>End of Slide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4758">
                                            <p:txEl>
                                              <p:pRg st="0" end="0"/>
                                            </p:txEl>
                                          </p:spTgt>
                                        </p:tgtEl>
                                        <p:attrNameLst>
                                          <p:attrName>style.visibility</p:attrName>
                                        </p:attrNameLst>
                                      </p:cBhvr>
                                      <p:to>
                                        <p:strVal val="visible"/>
                                      </p:to>
                                    </p:set>
                                    <p:animEffect transition="in" filter="wipe(up)">
                                      <p:cBhvr>
                                        <p:cTn id="7" dur="500"/>
                                        <p:tgtEl>
                                          <p:spTgt spid="747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4758">
                                            <p:txEl>
                                              <p:pRg st="2" end="2"/>
                                            </p:txEl>
                                          </p:spTgt>
                                        </p:tgtEl>
                                        <p:attrNameLst>
                                          <p:attrName>style.visibility</p:attrName>
                                        </p:attrNameLst>
                                      </p:cBhvr>
                                      <p:to>
                                        <p:strVal val="visible"/>
                                      </p:to>
                                    </p:set>
                                    <p:animEffect transition="in" filter="wipe(up)">
                                      <p:cBhvr>
                                        <p:cTn id="12" dur="500"/>
                                        <p:tgtEl>
                                          <p:spTgt spid="7475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4760">
                                            <p:txEl>
                                              <p:pRg st="0" end="0"/>
                                            </p:txEl>
                                          </p:spTgt>
                                        </p:tgtEl>
                                        <p:attrNameLst>
                                          <p:attrName>style.visibility</p:attrName>
                                        </p:attrNameLst>
                                      </p:cBhvr>
                                      <p:to>
                                        <p:strVal val="visible"/>
                                      </p:to>
                                    </p:set>
                                    <p:animEffect transition="in" filter="wipe(up)">
                                      <p:cBhvr>
                                        <p:cTn id="17" dur="500"/>
                                        <p:tgtEl>
                                          <p:spTgt spid="7476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8" grpId="0" build="p" autoUpdateAnimBg="0"/>
      <p:bldP spid="74760"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2" descr="HST-Presentation_blue"/>
          <p:cNvPicPr>
            <a:picLocks noChangeAspect="1" noChangeArrowheads="1"/>
          </p:cNvPicPr>
          <p:nvPr>
            <p:ph/>
          </p:nvPr>
        </p:nvPicPr>
        <p:blipFill>
          <a:blip r:embed="rId3" cstate="print"/>
          <a:srcRect/>
          <a:stretch>
            <a:fillRect/>
          </a:stretch>
        </p:blipFill>
        <p:spPr>
          <a:xfrm>
            <a:off x="0" y="-12700"/>
            <a:ext cx="9159875" cy="6870700"/>
          </a:xfrm>
          <a:noFill/>
          <a:ln/>
        </p:spPr>
      </p:pic>
      <p:sp>
        <p:nvSpPr>
          <p:cNvPr id="76803" name="Rectangle 3"/>
          <p:cNvSpPr>
            <a:spLocks noChangeArrowheads="1"/>
          </p:cNvSpPr>
          <p:nvPr/>
        </p:nvSpPr>
        <p:spPr bwMode="auto">
          <a:xfrm>
            <a:off x="196850" y="381000"/>
            <a:ext cx="3465513" cy="1373188"/>
          </a:xfrm>
          <a:prstGeom prst="rect">
            <a:avLst/>
          </a:prstGeom>
          <a:noFill/>
          <a:ln w="12700">
            <a:noFill/>
            <a:miter lim="800000"/>
            <a:headEnd/>
            <a:tailEnd/>
          </a:ln>
          <a:effectLst/>
        </p:spPr>
        <p:txBody>
          <a:bodyPr wrap="none">
            <a:spAutoFit/>
          </a:bodyPr>
          <a:lstStyle/>
          <a:p>
            <a:r>
              <a:rPr lang="en-US" sz="2800" b="1">
                <a:solidFill>
                  <a:schemeClr val="bg1"/>
                </a:solidFill>
                <a:latin typeface="Arial" pitchFamily="34" charset="0"/>
              </a:rPr>
              <a:t>What Is an Animal?</a:t>
            </a:r>
          </a:p>
          <a:p>
            <a:endParaRPr lang="en-US" sz="2800" b="1">
              <a:solidFill>
                <a:schemeClr val="bg1"/>
              </a:solidFill>
              <a:latin typeface="Arial" pitchFamily="34" charset="0"/>
            </a:endParaRPr>
          </a:p>
          <a:p>
            <a:endParaRPr lang="en-US" sz="2800" b="1">
              <a:solidFill>
                <a:schemeClr val="bg1"/>
              </a:solidFill>
              <a:latin typeface="Arial" pitchFamily="34" charset="0"/>
            </a:endParaRPr>
          </a:p>
        </p:txBody>
      </p:sp>
      <p:sp>
        <p:nvSpPr>
          <p:cNvPr id="76804" name="Text Box 4"/>
          <p:cNvSpPr txBox="1">
            <a:spLocks noChangeArrowheads="1"/>
          </p:cNvSpPr>
          <p:nvPr/>
        </p:nvSpPr>
        <p:spPr bwMode="auto">
          <a:xfrm>
            <a:off x="220663" y="63500"/>
            <a:ext cx="1538287" cy="457200"/>
          </a:xfrm>
          <a:prstGeom prst="rect">
            <a:avLst/>
          </a:prstGeom>
          <a:noFill/>
          <a:ln w="12700">
            <a:noFill/>
            <a:miter lim="800000"/>
            <a:headEnd/>
            <a:tailEnd/>
          </a:ln>
          <a:effectLst/>
        </p:spPr>
        <p:txBody>
          <a:bodyPr wrap="none">
            <a:spAutoFit/>
          </a:bodyPr>
          <a:lstStyle/>
          <a:p>
            <a:r>
              <a:rPr lang="en-US" sz="2400" b="1">
                <a:solidFill>
                  <a:schemeClr val="bg1"/>
                </a:solidFill>
                <a:latin typeface="Arial" pitchFamily="34" charset="0"/>
              </a:rPr>
              <a:t>Section 1</a:t>
            </a:r>
          </a:p>
        </p:txBody>
      </p:sp>
      <p:sp>
        <p:nvSpPr>
          <p:cNvPr id="76805" name="Rectangle 5"/>
          <p:cNvSpPr>
            <a:spLocks noChangeArrowheads="1"/>
          </p:cNvSpPr>
          <p:nvPr/>
        </p:nvSpPr>
        <p:spPr bwMode="auto">
          <a:xfrm>
            <a:off x="533400" y="1828800"/>
            <a:ext cx="7705725" cy="515938"/>
          </a:xfrm>
          <a:prstGeom prst="rect">
            <a:avLst/>
          </a:prstGeom>
          <a:noFill/>
          <a:ln w="12700">
            <a:noFill/>
            <a:miter lim="800000"/>
            <a:headEnd/>
            <a:tailEnd/>
          </a:ln>
          <a:effectLst/>
        </p:spPr>
        <p:txBody>
          <a:bodyPr lIns="90487" tIns="44450" rIns="90487" bIns="44450">
            <a:spAutoFit/>
          </a:bodyPr>
          <a:lstStyle/>
          <a:p>
            <a:r>
              <a:rPr lang="en-US" sz="2800" b="1">
                <a:solidFill>
                  <a:srgbClr val="FFCC00"/>
                </a:solidFill>
                <a:latin typeface="Arial" pitchFamily="34" charset="0"/>
              </a:rPr>
              <a:t>Animal Diversity </a:t>
            </a:r>
            <a:endParaRPr lang="en-US" sz="2800">
              <a:solidFill>
                <a:srgbClr val="FFCC00"/>
              </a:solidFill>
              <a:latin typeface="Arial" pitchFamily="34" charset="0"/>
            </a:endParaRPr>
          </a:p>
        </p:txBody>
      </p:sp>
      <p:sp>
        <p:nvSpPr>
          <p:cNvPr id="76806" name="Rectangle 6"/>
          <p:cNvSpPr>
            <a:spLocks noChangeArrowheads="1"/>
          </p:cNvSpPr>
          <p:nvPr/>
        </p:nvSpPr>
        <p:spPr bwMode="auto">
          <a:xfrm>
            <a:off x="533400" y="2590800"/>
            <a:ext cx="8229600" cy="2279650"/>
          </a:xfrm>
          <a:prstGeom prst="rect">
            <a:avLst/>
          </a:prstGeom>
          <a:noFill/>
          <a:ln w="12700">
            <a:noFill/>
            <a:miter lim="800000"/>
            <a:headEnd/>
            <a:tailEnd/>
          </a:ln>
          <a:effectLst/>
        </p:spPr>
        <p:txBody>
          <a:bodyPr lIns="90487" tIns="44450" rIns="90487" bIns="44450">
            <a:spAutoFit/>
          </a:bodyPr>
          <a:lstStyle/>
          <a:p>
            <a:pPr>
              <a:buClr>
                <a:srgbClr val="FFCC00"/>
              </a:buClr>
              <a:buFontTx/>
              <a:buChar char="•"/>
            </a:pPr>
            <a:r>
              <a:rPr lang="en-US" sz="2400" b="1">
                <a:solidFill>
                  <a:schemeClr val="bg1"/>
                </a:solidFill>
                <a:latin typeface="Arial" pitchFamily="34" charset="0"/>
              </a:rPr>
              <a:t> Vertebrates </a:t>
            </a:r>
            <a:r>
              <a:rPr lang="en-US" sz="2400">
                <a:solidFill>
                  <a:schemeClr val="bg1"/>
                </a:solidFill>
                <a:latin typeface="Arial" pitchFamily="34" charset="0"/>
              </a:rPr>
              <a:t>A vertebrate is an animal that has a backbone.</a:t>
            </a:r>
          </a:p>
          <a:p>
            <a:pPr>
              <a:buClr>
                <a:srgbClr val="FFCC00"/>
              </a:buClr>
              <a:buFontTx/>
              <a:buChar char="•"/>
            </a:pPr>
            <a:endParaRPr lang="en-US" sz="2400">
              <a:solidFill>
                <a:schemeClr val="bg1"/>
              </a:solidFill>
              <a:latin typeface="Arial" pitchFamily="34" charset="0"/>
            </a:endParaRPr>
          </a:p>
          <a:p>
            <a:pPr>
              <a:buClr>
                <a:srgbClr val="FFCC00"/>
              </a:buClr>
              <a:buFontTx/>
              <a:buChar char="•"/>
            </a:pPr>
            <a:r>
              <a:rPr lang="en-US" sz="2400">
                <a:solidFill>
                  <a:schemeClr val="bg1"/>
                </a:solidFill>
                <a:latin typeface="Arial" pitchFamily="34" charset="0"/>
              </a:rPr>
              <a:t> </a:t>
            </a:r>
            <a:r>
              <a:rPr lang="en-US" sz="2400" b="1">
                <a:solidFill>
                  <a:schemeClr val="bg1"/>
                </a:solidFill>
                <a:latin typeface="Arial" pitchFamily="34" charset="0"/>
              </a:rPr>
              <a:t>Invertebrates </a:t>
            </a:r>
            <a:r>
              <a:rPr lang="en-US" sz="2400">
                <a:solidFill>
                  <a:schemeClr val="bg1"/>
                </a:solidFill>
                <a:latin typeface="Arial" pitchFamily="34" charset="0"/>
              </a:rPr>
              <a:t>Most animal species are insects, snails, jellyfish, worms, and other invertebrates, or animals without backbones.</a:t>
            </a:r>
          </a:p>
        </p:txBody>
      </p:sp>
      <p:sp>
        <p:nvSpPr>
          <p:cNvPr id="76807" name="Text Box 7"/>
          <p:cNvSpPr txBox="1">
            <a:spLocks noChangeArrowheads="1"/>
          </p:cNvSpPr>
          <p:nvPr/>
        </p:nvSpPr>
        <p:spPr bwMode="auto">
          <a:xfrm>
            <a:off x="4572000" y="6583363"/>
            <a:ext cx="4395788" cy="274637"/>
          </a:xfrm>
          <a:prstGeom prst="rect">
            <a:avLst/>
          </a:prstGeom>
          <a:noFill/>
          <a:ln w="12700">
            <a:noFill/>
            <a:miter lim="800000"/>
            <a:headEnd/>
            <a:tailEnd/>
          </a:ln>
          <a:effectLst/>
        </p:spPr>
        <p:txBody>
          <a:bodyPr wrap="none">
            <a:spAutoFit/>
          </a:bodyPr>
          <a:lstStyle/>
          <a:p>
            <a:r>
              <a:rPr lang="en-US" sz="1200">
                <a:solidFill>
                  <a:schemeClr val="bg1"/>
                </a:solidFill>
                <a:latin typeface="Arial" pitchFamily="34" charset="0"/>
              </a:rPr>
              <a:t>Copyright © by Holt, Rinehart and Winston. All rights reserved.</a:t>
            </a:r>
            <a:endParaRPr lang="en-US"/>
          </a:p>
        </p:txBody>
      </p:sp>
      <p:sp>
        <p:nvSpPr>
          <p:cNvPr id="76818" name="Rectangle 18"/>
          <p:cNvSpPr>
            <a:spLocks noChangeArrowheads="1"/>
          </p:cNvSpPr>
          <p:nvPr/>
        </p:nvSpPr>
        <p:spPr bwMode="auto">
          <a:xfrm>
            <a:off x="6858000" y="5943600"/>
            <a:ext cx="1981200" cy="393700"/>
          </a:xfrm>
          <a:prstGeom prst="rect">
            <a:avLst/>
          </a:prstGeom>
          <a:noFill/>
          <a:ln w="12700">
            <a:noFill/>
            <a:miter lim="800000"/>
            <a:headEnd/>
            <a:tailEnd/>
          </a:ln>
          <a:effectLst/>
        </p:spPr>
        <p:txBody>
          <a:bodyPr lIns="90487" tIns="44450" rIns="90487" bIns="44450">
            <a:spAutoFit/>
          </a:bodyPr>
          <a:lstStyle/>
          <a:p>
            <a:r>
              <a:rPr lang="en-US" sz="2000" i="1">
                <a:solidFill>
                  <a:srgbClr val="FFCC00"/>
                </a:solidFill>
                <a:latin typeface="Arial" pitchFamily="34" charset="0"/>
              </a:rPr>
              <a:t>End of Slide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6806">
                                            <p:txEl>
                                              <p:pRg st="0" end="0"/>
                                            </p:txEl>
                                          </p:spTgt>
                                        </p:tgtEl>
                                        <p:attrNameLst>
                                          <p:attrName>style.visibility</p:attrName>
                                        </p:attrNameLst>
                                      </p:cBhvr>
                                      <p:to>
                                        <p:strVal val="visible"/>
                                      </p:to>
                                    </p:set>
                                    <p:animEffect transition="in" filter="wipe(up)">
                                      <p:cBhvr>
                                        <p:cTn id="7" dur="500"/>
                                        <p:tgtEl>
                                          <p:spTgt spid="768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6806">
                                            <p:txEl>
                                              <p:pRg st="2" end="2"/>
                                            </p:txEl>
                                          </p:spTgt>
                                        </p:tgtEl>
                                        <p:attrNameLst>
                                          <p:attrName>style.visibility</p:attrName>
                                        </p:attrNameLst>
                                      </p:cBhvr>
                                      <p:to>
                                        <p:strVal val="visible"/>
                                      </p:to>
                                    </p:set>
                                    <p:animEffect transition="in" filter="wipe(up)">
                                      <p:cBhvr>
                                        <p:cTn id="12" dur="500"/>
                                        <p:tgtEl>
                                          <p:spTgt spid="7680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6818">
                                            <p:txEl>
                                              <p:pRg st="0" end="0"/>
                                            </p:txEl>
                                          </p:spTgt>
                                        </p:tgtEl>
                                        <p:attrNameLst>
                                          <p:attrName>style.visibility</p:attrName>
                                        </p:attrNameLst>
                                      </p:cBhvr>
                                      <p:to>
                                        <p:strVal val="visible"/>
                                      </p:to>
                                    </p:set>
                                    <p:animEffect transition="in" filter="wipe(up)">
                                      <p:cBhvr>
                                        <p:cTn id="17" dur="500"/>
                                        <p:tgtEl>
                                          <p:spTgt spid="768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6" grpId="0" build="p" autoUpdateAnimBg="0"/>
      <p:bldP spid="76818"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0146" name="Picture 2" descr="HST-Presentation_blue"/>
          <p:cNvPicPr>
            <a:picLocks noChangeAspect="1" noChangeArrowheads="1"/>
          </p:cNvPicPr>
          <p:nvPr>
            <p:ph/>
          </p:nvPr>
        </p:nvPicPr>
        <p:blipFill>
          <a:blip r:embed="rId3" cstate="print"/>
          <a:srcRect/>
          <a:stretch>
            <a:fillRect/>
          </a:stretch>
        </p:blipFill>
        <p:spPr>
          <a:xfrm>
            <a:off x="0" y="-12700"/>
            <a:ext cx="9159875" cy="6870700"/>
          </a:xfrm>
          <a:noFill/>
          <a:ln/>
        </p:spPr>
      </p:pic>
      <p:sp>
        <p:nvSpPr>
          <p:cNvPr id="390147" name="Rectangle 3"/>
          <p:cNvSpPr>
            <a:spLocks noChangeArrowheads="1"/>
          </p:cNvSpPr>
          <p:nvPr/>
        </p:nvSpPr>
        <p:spPr bwMode="auto">
          <a:xfrm>
            <a:off x="196850" y="381000"/>
            <a:ext cx="3465513" cy="1800225"/>
          </a:xfrm>
          <a:prstGeom prst="rect">
            <a:avLst/>
          </a:prstGeom>
          <a:noFill/>
          <a:ln w="12700">
            <a:noFill/>
            <a:miter lim="800000"/>
            <a:headEnd/>
            <a:tailEnd/>
          </a:ln>
          <a:effectLst/>
        </p:spPr>
        <p:txBody>
          <a:bodyPr wrap="none">
            <a:spAutoFit/>
          </a:bodyPr>
          <a:lstStyle/>
          <a:p>
            <a:r>
              <a:rPr lang="en-US" sz="2800" b="1">
                <a:solidFill>
                  <a:schemeClr val="bg1"/>
                </a:solidFill>
                <a:latin typeface="Arial" pitchFamily="34" charset="0"/>
              </a:rPr>
              <a:t>What Is an Animal?</a:t>
            </a:r>
          </a:p>
          <a:p>
            <a:endParaRPr lang="en-US" sz="2800" b="1">
              <a:solidFill>
                <a:schemeClr val="bg1"/>
              </a:solidFill>
              <a:latin typeface="Arial" pitchFamily="34" charset="0"/>
            </a:endParaRPr>
          </a:p>
          <a:p>
            <a:endParaRPr lang="en-US" sz="2800" b="1">
              <a:solidFill>
                <a:schemeClr val="bg1"/>
              </a:solidFill>
              <a:latin typeface="Arial" pitchFamily="34" charset="0"/>
            </a:endParaRPr>
          </a:p>
          <a:p>
            <a:endParaRPr lang="en-US" sz="2800" b="1">
              <a:solidFill>
                <a:schemeClr val="bg1"/>
              </a:solidFill>
              <a:latin typeface="Arial" pitchFamily="34" charset="0"/>
            </a:endParaRPr>
          </a:p>
        </p:txBody>
      </p:sp>
      <p:sp>
        <p:nvSpPr>
          <p:cNvPr id="390148" name="Text Box 4"/>
          <p:cNvSpPr txBox="1">
            <a:spLocks noChangeArrowheads="1"/>
          </p:cNvSpPr>
          <p:nvPr/>
        </p:nvSpPr>
        <p:spPr bwMode="auto">
          <a:xfrm>
            <a:off x="220663" y="63500"/>
            <a:ext cx="1538287" cy="457200"/>
          </a:xfrm>
          <a:prstGeom prst="rect">
            <a:avLst/>
          </a:prstGeom>
          <a:noFill/>
          <a:ln w="12700">
            <a:noFill/>
            <a:miter lim="800000"/>
            <a:headEnd/>
            <a:tailEnd/>
          </a:ln>
          <a:effectLst/>
        </p:spPr>
        <p:txBody>
          <a:bodyPr wrap="none">
            <a:spAutoFit/>
          </a:bodyPr>
          <a:lstStyle/>
          <a:p>
            <a:r>
              <a:rPr lang="en-US" sz="2400" b="1">
                <a:solidFill>
                  <a:schemeClr val="bg1"/>
                </a:solidFill>
                <a:latin typeface="Arial" pitchFamily="34" charset="0"/>
              </a:rPr>
              <a:t>Section 1</a:t>
            </a:r>
          </a:p>
        </p:txBody>
      </p:sp>
      <p:sp>
        <p:nvSpPr>
          <p:cNvPr id="390151" name="Text Box 7"/>
          <p:cNvSpPr txBox="1">
            <a:spLocks noChangeArrowheads="1"/>
          </p:cNvSpPr>
          <p:nvPr/>
        </p:nvSpPr>
        <p:spPr bwMode="auto">
          <a:xfrm>
            <a:off x="4572000" y="6583363"/>
            <a:ext cx="4395788" cy="274637"/>
          </a:xfrm>
          <a:prstGeom prst="rect">
            <a:avLst/>
          </a:prstGeom>
          <a:noFill/>
          <a:ln w="12700">
            <a:noFill/>
            <a:miter lim="800000"/>
            <a:headEnd/>
            <a:tailEnd/>
          </a:ln>
          <a:effectLst/>
        </p:spPr>
        <p:txBody>
          <a:bodyPr wrap="none">
            <a:spAutoFit/>
          </a:bodyPr>
          <a:lstStyle/>
          <a:p>
            <a:r>
              <a:rPr lang="en-US" sz="1200">
                <a:solidFill>
                  <a:schemeClr val="bg1"/>
                </a:solidFill>
                <a:latin typeface="Arial" pitchFamily="34" charset="0"/>
              </a:rPr>
              <a:t>Copyright © by Holt, Rinehart and Winston. All rights reserved.</a:t>
            </a:r>
            <a:endParaRPr lang="en-US"/>
          </a:p>
        </p:txBody>
      </p:sp>
      <p:sp>
        <p:nvSpPr>
          <p:cNvPr id="390152" name="Rectangle 8"/>
          <p:cNvSpPr>
            <a:spLocks noChangeArrowheads="1"/>
          </p:cNvSpPr>
          <p:nvPr/>
        </p:nvSpPr>
        <p:spPr bwMode="auto">
          <a:xfrm>
            <a:off x="533400" y="1752600"/>
            <a:ext cx="8229600" cy="4470400"/>
          </a:xfrm>
          <a:prstGeom prst="rect">
            <a:avLst/>
          </a:prstGeom>
          <a:noFill/>
          <a:ln w="12700">
            <a:noFill/>
            <a:miter lim="800000"/>
            <a:headEnd/>
            <a:tailEnd/>
          </a:ln>
          <a:effectLst/>
        </p:spPr>
        <p:txBody>
          <a:bodyPr lIns="90487" tIns="44450" rIns="90487" bIns="44450">
            <a:spAutoFit/>
          </a:bodyPr>
          <a:lstStyle/>
          <a:p>
            <a:pPr>
              <a:buClr>
                <a:srgbClr val="FFCC00"/>
              </a:buClr>
              <a:buFontTx/>
              <a:buChar char="•"/>
            </a:pPr>
            <a:r>
              <a:rPr lang="en-US" sz="2400" b="1">
                <a:solidFill>
                  <a:schemeClr val="bg1"/>
                </a:solidFill>
                <a:latin typeface="Arial" pitchFamily="34" charset="0"/>
              </a:rPr>
              <a:t> Multicellular Makeup </a:t>
            </a:r>
            <a:r>
              <a:rPr lang="en-US" sz="2400">
                <a:solidFill>
                  <a:schemeClr val="bg1"/>
                </a:solidFill>
                <a:latin typeface="Arial" pitchFamily="34" charset="0"/>
              </a:rPr>
              <a:t>All animals are multicellular, which means they are made of many cells.</a:t>
            </a:r>
          </a:p>
          <a:p>
            <a:pPr>
              <a:buClr>
                <a:srgbClr val="FFCC00"/>
              </a:buClr>
              <a:buFontTx/>
              <a:buChar char="•"/>
            </a:pPr>
            <a:endParaRPr lang="en-US" sz="2400">
              <a:solidFill>
                <a:schemeClr val="bg1"/>
              </a:solidFill>
              <a:latin typeface="Arial" pitchFamily="34" charset="0"/>
            </a:endParaRPr>
          </a:p>
          <a:p>
            <a:pPr>
              <a:buClr>
                <a:srgbClr val="FFCC00"/>
              </a:buClr>
              <a:buFontTx/>
              <a:buChar char="•"/>
            </a:pPr>
            <a:r>
              <a:rPr lang="en-US" sz="2400">
                <a:solidFill>
                  <a:schemeClr val="bg1"/>
                </a:solidFill>
                <a:latin typeface="Arial" pitchFamily="34" charset="0"/>
              </a:rPr>
              <a:t> </a:t>
            </a:r>
            <a:r>
              <a:rPr lang="en-US" sz="2400" b="1">
                <a:solidFill>
                  <a:schemeClr val="bg1"/>
                </a:solidFill>
                <a:latin typeface="Arial" pitchFamily="34" charset="0"/>
              </a:rPr>
              <a:t>Reproduction and Development </a:t>
            </a:r>
            <a:r>
              <a:rPr lang="en-US" sz="2400">
                <a:solidFill>
                  <a:schemeClr val="bg1"/>
                </a:solidFill>
                <a:latin typeface="Arial" pitchFamily="34" charset="0"/>
              </a:rPr>
              <a:t>Head Almost all animals reproduce sexually. These animals make sex cells—eggs or sperm. When an egg and a sperm join during fertilization, they form the first cell of a new organism.</a:t>
            </a:r>
          </a:p>
          <a:p>
            <a:pPr>
              <a:buClr>
                <a:srgbClr val="FFCC00"/>
              </a:buClr>
              <a:buFontTx/>
              <a:buChar char="•"/>
            </a:pPr>
            <a:endParaRPr lang="en-US" sz="2400">
              <a:solidFill>
                <a:schemeClr val="bg1"/>
              </a:solidFill>
              <a:latin typeface="Arial" pitchFamily="34" charset="0"/>
            </a:endParaRPr>
          </a:p>
          <a:p>
            <a:pPr>
              <a:buClr>
                <a:srgbClr val="FFCC00"/>
              </a:buClr>
              <a:buFontTx/>
              <a:buChar char="•"/>
            </a:pPr>
            <a:r>
              <a:rPr lang="en-US" sz="2400">
                <a:solidFill>
                  <a:schemeClr val="bg1"/>
                </a:solidFill>
                <a:latin typeface="Arial" pitchFamily="34" charset="0"/>
              </a:rPr>
              <a:t> </a:t>
            </a:r>
            <a:r>
              <a:rPr lang="en-US" sz="2400" b="1">
                <a:solidFill>
                  <a:schemeClr val="bg1"/>
                </a:solidFill>
                <a:latin typeface="Arial" pitchFamily="34" charset="0"/>
              </a:rPr>
              <a:t>Many Specialized Parts </a:t>
            </a:r>
            <a:r>
              <a:rPr lang="en-US" sz="2400">
                <a:solidFill>
                  <a:schemeClr val="bg1"/>
                </a:solidFill>
                <a:latin typeface="Arial" pitchFamily="34" charset="0"/>
              </a:rPr>
              <a:t>An animal’s body has distinct parts that do different things. The next slide illustrates the many specialized parts of a shark</a:t>
            </a:r>
            <a:r>
              <a:rPr lang="en-US" sz="2400">
                <a:solidFill>
                  <a:srgbClr val="000000"/>
                </a:solidFill>
                <a:latin typeface="StoneSerif" charset="0"/>
              </a:rPr>
              <a:t>.</a:t>
            </a:r>
          </a:p>
        </p:txBody>
      </p:sp>
      <p:sp>
        <p:nvSpPr>
          <p:cNvPr id="390153" name="Rectangle 9"/>
          <p:cNvSpPr>
            <a:spLocks noChangeArrowheads="1"/>
          </p:cNvSpPr>
          <p:nvPr/>
        </p:nvSpPr>
        <p:spPr bwMode="auto">
          <a:xfrm>
            <a:off x="609600" y="1219200"/>
            <a:ext cx="7705725" cy="515938"/>
          </a:xfrm>
          <a:prstGeom prst="rect">
            <a:avLst/>
          </a:prstGeom>
          <a:noFill/>
          <a:ln w="12700">
            <a:noFill/>
            <a:miter lim="800000"/>
            <a:headEnd/>
            <a:tailEnd/>
          </a:ln>
          <a:effectLst/>
        </p:spPr>
        <p:txBody>
          <a:bodyPr lIns="90487" tIns="44450" rIns="90487" bIns="44450">
            <a:spAutoFit/>
          </a:bodyPr>
          <a:lstStyle/>
          <a:p>
            <a:r>
              <a:rPr lang="en-US" sz="2800" b="1">
                <a:solidFill>
                  <a:srgbClr val="FFCC00"/>
                </a:solidFill>
                <a:latin typeface="Arial" pitchFamily="34" charset="0"/>
              </a:rPr>
              <a:t>Animal Characteristics </a:t>
            </a:r>
            <a:endParaRPr lang="en-US" sz="2800">
              <a:solidFill>
                <a:srgbClr val="FFCC00"/>
              </a:solidFill>
              <a:latin typeface="Arial" pitchFamily="34" charset="0"/>
            </a:endParaRPr>
          </a:p>
        </p:txBody>
      </p:sp>
      <p:sp>
        <p:nvSpPr>
          <p:cNvPr id="390154" name="Rectangle 10"/>
          <p:cNvSpPr>
            <a:spLocks noChangeArrowheads="1"/>
          </p:cNvSpPr>
          <p:nvPr/>
        </p:nvSpPr>
        <p:spPr bwMode="auto">
          <a:xfrm>
            <a:off x="7162800" y="6019800"/>
            <a:ext cx="1981200" cy="393700"/>
          </a:xfrm>
          <a:prstGeom prst="rect">
            <a:avLst/>
          </a:prstGeom>
          <a:noFill/>
          <a:ln w="12700">
            <a:noFill/>
            <a:miter lim="800000"/>
            <a:headEnd/>
            <a:tailEnd/>
          </a:ln>
          <a:effectLst/>
        </p:spPr>
        <p:txBody>
          <a:bodyPr lIns="90487" tIns="44450" rIns="90487" bIns="44450">
            <a:spAutoFit/>
          </a:bodyPr>
          <a:lstStyle/>
          <a:p>
            <a:r>
              <a:rPr lang="en-US" sz="2000" i="1">
                <a:solidFill>
                  <a:srgbClr val="FFCC00"/>
                </a:solidFill>
                <a:latin typeface="Arial" pitchFamily="34" charset="0"/>
              </a:rPr>
              <a:t>End of Slide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90152">
                                            <p:txEl>
                                              <p:pRg st="0" end="0"/>
                                            </p:txEl>
                                          </p:spTgt>
                                        </p:tgtEl>
                                        <p:attrNameLst>
                                          <p:attrName>style.visibility</p:attrName>
                                        </p:attrNameLst>
                                      </p:cBhvr>
                                      <p:to>
                                        <p:strVal val="visible"/>
                                      </p:to>
                                    </p:set>
                                    <p:animEffect transition="in" filter="wipe(up)">
                                      <p:cBhvr>
                                        <p:cTn id="7" dur="500"/>
                                        <p:tgtEl>
                                          <p:spTgt spid="3901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90152">
                                            <p:txEl>
                                              <p:pRg st="2" end="2"/>
                                            </p:txEl>
                                          </p:spTgt>
                                        </p:tgtEl>
                                        <p:attrNameLst>
                                          <p:attrName>style.visibility</p:attrName>
                                        </p:attrNameLst>
                                      </p:cBhvr>
                                      <p:to>
                                        <p:strVal val="visible"/>
                                      </p:to>
                                    </p:set>
                                    <p:animEffect transition="in" filter="wipe(up)">
                                      <p:cBhvr>
                                        <p:cTn id="12" dur="500"/>
                                        <p:tgtEl>
                                          <p:spTgt spid="39015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90152">
                                            <p:txEl>
                                              <p:pRg st="4" end="4"/>
                                            </p:txEl>
                                          </p:spTgt>
                                        </p:tgtEl>
                                        <p:attrNameLst>
                                          <p:attrName>style.visibility</p:attrName>
                                        </p:attrNameLst>
                                      </p:cBhvr>
                                      <p:to>
                                        <p:strVal val="visible"/>
                                      </p:to>
                                    </p:set>
                                    <p:animEffect transition="in" filter="wipe(up)">
                                      <p:cBhvr>
                                        <p:cTn id="17" dur="500"/>
                                        <p:tgtEl>
                                          <p:spTgt spid="39015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90154">
                                            <p:txEl>
                                              <p:pRg st="0" end="0"/>
                                            </p:txEl>
                                          </p:spTgt>
                                        </p:tgtEl>
                                        <p:attrNameLst>
                                          <p:attrName>style.visibility</p:attrName>
                                        </p:attrNameLst>
                                      </p:cBhvr>
                                      <p:to>
                                        <p:strVal val="visible"/>
                                      </p:to>
                                    </p:set>
                                    <p:animEffect transition="in" filter="wipe(up)">
                                      <p:cBhvr>
                                        <p:cTn id="22" dur="500"/>
                                        <p:tgtEl>
                                          <p:spTgt spid="39015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0152" grpId="0" build="p" autoUpdateAnimBg="0"/>
      <p:bldP spid="390154"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2194" name="Picture 2" descr="HST-Presentation_white"/>
          <p:cNvPicPr>
            <a:picLocks noChangeAspect="1" noChangeArrowheads="1"/>
          </p:cNvPicPr>
          <p:nvPr>
            <p:ph/>
          </p:nvPr>
        </p:nvPicPr>
        <p:blipFill>
          <a:blip r:embed="rId3" cstate="print"/>
          <a:srcRect/>
          <a:stretch>
            <a:fillRect/>
          </a:stretch>
        </p:blipFill>
        <p:spPr>
          <a:xfrm>
            <a:off x="0" y="0"/>
            <a:ext cx="9159875" cy="6870700"/>
          </a:xfrm>
          <a:noFill/>
          <a:ln/>
        </p:spPr>
      </p:pic>
      <p:sp>
        <p:nvSpPr>
          <p:cNvPr id="392195" name="Rectangle 3"/>
          <p:cNvSpPr>
            <a:spLocks noChangeArrowheads="1"/>
          </p:cNvSpPr>
          <p:nvPr/>
        </p:nvSpPr>
        <p:spPr bwMode="auto">
          <a:xfrm>
            <a:off x="196850" y="381000"/>
            <a:ext cx="3249613" cy="519113"/>
          </a:xfrm>
          <a:prstGeom prst="rect">
            <a:avLst/>
          </a:prstGeom>
          <a:noFill/>
          <a:ln w="12700">
            <a:noFill/>
            <a:miter lim="800000"/>
            <a:headEnd/>
            <a:tailEnd/>
          </a:ln>
          <a:effectLst/>
        </p:spPr>
        <p:txBody>
          <a:bodyPr wrap="none">
            <a:spAutoFit/>
          </a:bodyPr>
          <a:lstStyle/>
          <a:p>
            <a:r>
              <a:rPr lang="en-US" sz="2800" b="1">
                <a:solidFill>
                  <a:schemeClr val="bg1"/>
                </a:solidFill>
                <a:latin typeface="Arial" pitchFamily="34" charset="0"/>
              </a:rPr>
              <a:t>Organs of a Shark</a:t>
            </a:r>
          </a:p>
        </p:txBody>
      </p:sp>
      <p:sp>
        <p:nvSpPr>
          <p:cNvPr id="392196" name="Text Box 4"/>
          <p:cNvSpPr txBox="1">
            <a:spLocks noChangeArrowheads="1"/>
          </p:cNvSpPr>
          <p:nvPr/>
        </p:nvSpPr>
        <p:spPr bwMode="auto">
          <a:xfrm>
            <a:off x="220663" y="63500"/>
            <a:ext cx="1538287" cy="457200"/>
          </a:xfrm>
          <a:prstGeom prst="rect">
            <a:avLst/>
          </a:prstGeom>
          <a:noFill/>
          <a:ln w="12700">
            <a:noFill/>
            <a:miter lim="800000"/>
            <a:headEnd/>
            <a:tailEnd/>
          </a:ln>
          <a:effectLst/>
        </p:spPr>
        <p:txBody>
          <a:bodyPr wrap="none">
            <a:spAutoFit/>
          </a:bodyPr>
          <a:lstStyle/>
          <a:p>
            <a:r>
              <a:rPr lang="en-US" sz="2400" b="1">
                <a:solidFill>
                  <a:schemeClr val="bg1"/>
                </a:solidFill>
                <a:latin typeface="Arial" pitchFamily="34" charset="0"/>
              </a:rPr>
              <a:t>Section 1</a:t>
            </a:r>
          </a:p>
        </p:txBody>
      </p:sp>
      <p:sp>
        <p:nvSpPr>
          <p:cNvPr id="392197" name="Text Box 5"/>
          <p:cNvSpPr txBox="1">
            <a:spLocks noChangeArrowheads="1"/>
          </p:cNvSpPr>
          <p:nvPr/>
        </p:nvSpPr>
        <p:spPr bwMode="auto">
          <a:xfrm>
            <a:off x="4572000" y="6583363"/>
            <a:ext cx="4395788" cy="274637"/>
          </a:xfrm>
          <a:prstGeom prst="rect">
            <a:avLst/>
          </a:prstGeom>
          <a:noFill/>
          <a:ln w="12700">
            <a:noFill/>
            <a:miter lim="800000"/>
            <a:headEnd/>
            <a:tailEnd/>
          </a:ln>
          <a:effectLst/>
        </p:spPr>
        <p:txBody>
          <a:bodyPr wrap="none">
            <a:spAutoFit/>
          </a:bodyPr>
          <a:lstStyle/>
          <a:p>
            <a:r>
              <a:rPr lang="en-US" sz="1200">
                <a:solidFill>
                  <a:schemeClr val="bg1"/>
                </a:solidFill>
                <a:latin typeface="Arial" pitchFamily="34" charset="0"/>
              </a:rPr>
              <a:t>Copyright © by Holt, Rinehart and Winston. All rights reserved.</a:t>
            </a:r>
            <a:endParaRPr lang="en-US"/>
          </a:p>
        </p:txBody>
      </p:sp>
      <p:sp>
        <p:nvSpPr>
          <p:cNvPr id="392198" name="Text Box 6"/>
          <p:cNvSpPr txBox="1">
            <a:spLocks noChangeArrowheads="1"/>
          </p:cNvSpPr>
          <p:nvPr/>
        </p:nvSpPr>
        <p:spPr bwMode="auto">
          <a:xfrm>
            <a:off x="990600" y="1828800"/>
            <a:ext cx="7010400" cy="457200"/>
          </a:xfrm>
          <a:prstGeom prst="rect">
            <a:avLst/>
          </a:prstGeom>
          <a:noFill/>
          <a:ln w="12700">
            <a:noFill/>
            <a:miter lim="800000"/>
            <a:headEnd/>
            <a:tailEnd/>
          </a:ln>
          <a:effectLst/>
        </p:spPr>
        <p:txBody>
          <a:bodyPr>
            <a:spAutoFit/>
          </a:bodyPr>
          <a:lstStyle/>
          <a:p>
            <a:pPr>
              <a:spcBef>
                <a:spcPct val="50000"/>
              </a:spcBef>
            </a:pPr>
            <a:endParaRPr lang="en-US" sz="2400">
              <a:latin typeface="Arial" pitchFamily="34" charset="0"/>
            </a:endParaRPr>
          </a:p>
        </p:txBody>
      </p:sp>
      <p:pic>
        <p:nvPicPr>
          <p:cNvPr id="392202" name="Picture 10" descr="051_HST_Trans_LIFE.jpg                                         00004397FireLite 60 GB                 BAE5FDBE:"/>
          <p:cNvPicPr>
            <a:picLocks noChangeAspect="1" noChangeArrowheads="1"/>
          </p:cNvPicPr>
          <p:nvPr/>
        </p:nvPicPr>
        <p:blipFill>
          <a:blip r:embed="rId4" cstate="print"/>
          <a:srcRect l="4007" t="19681" r="4024" b="21721"/>
          <a:stretch>
            <a:fillRect/>
          </a:stretch>
        </p:blipFill>
        <p:spPr bwMode="auto">
          <a:xfrm>
            <a:off x="0" y="1600200"/>
            <a:ext cx="9144000" cy="4419600"/>
          </a:xfrm>
          <a:prstGeom prst="rect">
            <a:avLst/>
          </a:prstGeom>
          <a:noFill/>
        </p:spPr>
      </p:pic>
    </p:spTree>
  </p:cSld>
  <p:clrMapOvr>
    <a:masterClrMapping/>
  </p:clrMapOvr>
  <p:transition advTm="1809"/>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Picture 2" descr="HST-Presentation_blue"/>
          <p:cNvPicPr>
            <a:picLocks noChangeAspect="1" noChangeArrowheads="1"/>
          </p:cNvPicPr>
          <p:nvPr>
            <p:ph/>
          </p:nvPr>
        </p:nvPicPr>
        <p:blipFill>
          <a:blip r:embed="rId3" cstate="print"/>
          <a:srcRect/>
          <a:stretch>
            <a:fillRect/>
          </a:stretch>
        </p:blipFill>
        <p:spPr>
          <a:xfrm>
            <a:off x="0" y="-12700"/>
            <a:ext cx="9159875" cy="6870700"/>
          </a:xfrm>
          <a:noFill/>
          <a:ln/>
        </p:spPr>
      </p:pic>
      <p:sp>
        <p:nvSpPr>
          <p:cNvPr id="87043" name="Rectangle 3"/>
          <p:cNvSpPr>
            <a:spLocks noChangeArrowheads="1"/>
          </p:cNvSpPr>
          <p:nvPr/>
        </p:nvSpPr>
        <p:spPr bwMode="auto">
          <a:xfrm>
            <a:off x="196850" y="381000"/>
            <a:ext cx="3465513" cy="946150"/>
          </a:xfrm>
          <a:prstGeom prst="rect">
            <a:avLst/>
          </a:prstGeom>
          <a:noFill/>
          <a:ln w="12700">
            <a:noFill/>
            <a:miter lim="800000"/>
            <a:headEnd/>
            <a:tailEnd/>
          </a:ln>
          <a:effectLst/>
        </p:spPr>
        <p:txBody>
          <a:bodyPr wrap="none">
            <a:spAutoFit/>
          </a:bodyPr>
          <a:lstStyle/>
          <a:p>
            <a:r>
              <a:rPr lang="en-US" sz="2800" b="1">
                <a:solidFill>
                  <a:schemeClr val="bg1"/>
                </a:solidFill>
                <a:latin typeface="Arial" pitchFamily="34" charset="0"/>
              </a:rPr>
              <a:t>What Is an Animal?</a:t>
            </a:r>
          </a:p>
          <a:p>
            <a:endParaRPr lang="en-US" sz="2800" b="1">
              <a:solidFill>
                <a:schemeClr val="bg1"/>
              </a:solidFill>
              <a:latin typeface="Arial" pitchFamily="34" charset="0"/>
            </a:endParaRPr>
          </a:p>
        </p:txBody>
      </p:sp>
      <p:sp>
        <p:nvSpPr>
          <p:cNvPr id="87044" name="Text Box 4"/>
          <p:cNvSpPr txBox="1">
            <a:spLocks noChangeArrowheads="1"/>
          </p:cNvSpPr>
          <p:nvPr/>
        </p:nvSpPr>
        <p:spPr bwMode="auto">
          <a:xfrm>
            <a:off x="220663" y="63500"/>
            <a:ext cx="1538287" cy="457200"/>
          </a:xfrm>
          <a:prstGeom prst="rect">
            <a:avLst/>
          </a:prstGeom>
          <a:noFill/>
          <a:ln w="12700">
            <a:noFill/>
            <a:miter lim="800000"/>
            <a:headEnd/>
            <a:tailEnd/>
          </a:ln>
          <a:effectLst/>
        </p:spPr>
        <p:txBody>
          <a:bodyPr wrap="none">
            <a:spAutoFit/>
          </a:bodyPr>
          <a:lstStyle/>
          <a:p>
            <a:r>
              <a:rPr lang="en-US" sz="2400" b="1">
                <a:solidFill>
                  <a:schemeClr val="bg1"/>
                </a:solidFill>
                <a:latin typeface="Arial" pitchFamily="34" charset="0"/>
              </a:rPr>
              <a:t>Section 1</a:t>
            </a:r>
          </a:p>
        </p:txBody>
      </p:sp>
      <p:sp>
        <p:nvSpPr>
          <p:cNvPr id="87045" name="Rectangle 5"/>
          <p:cNvSpPr>
            <a:spLocks noChangeArrowheads="1"/>
          </p:cNvSpPr>
          <p:nvPr/>
        </p:nvSpPr>
        <p:spPr bwMode="auto">
          <a:xfrm>
            <a:off x="381000" y="1905000"/>
            <a:ext cx="7705725" cy="515938"/>
          </a:xfrm>
          <a:prstGeom prst="rect">
            <a:avLst/>
          </a:prstGeom>
          <a:noFill/>
          <a:ln w="12700">
            <a:noFill/>
            <a:miter lim="800000"/>
            <a:headEnd/>
            <a:tailEnd/>
          </a:ln>
          <a:effectLst/>
        </p:spPr>
        <p:txBody>
          <a:bodyPr lIns="90487" tIns="44450" rIns="90487" bIns="44450">
            <a:spAutoFit/>
          </a:bodyPr>
          <a:lstStyle/>
          <a:p>
            <a:r>
              <a:rPr lang="en-US" sz="2800" b="1">
                <a:solidFill>
                  <a:srgbClr val="FFCC00"/>
                </a:solidFill>
                <a:latin typeface="Arial" pitchFamily="34" charset="0"/>
              </a:rPr>
              <a:t>Animal Characteristics </a:t>
            </a:r>
            <a:r>
              <a:rPr lang="en-US" sz="2800" b="1" i="1">
                <a:solidFill>
                  <a:srgbClr val="FFCC00"/>
                </a:solidFill>
                <a:latin typeface="Arial" pitchFamily="34" charset="0"/>
              </a:rPr>
              <a:t>continued</a:t>
            </a:r>
            <a:endParaRPr lang="en-US" sz="2800">
              <a:solidFill>
                <a:srgbClr val="FFCC00"/>
              </a:solidFill>
              <a:latin typeface="Arial" pitchFamily="34" charset="0"/>
            </a:endParaRPr>
          </a:p>
        </p:txBody>
      </p:sp>
      <p:sp>
        <p:nvSpPr>
          <p:cNvPr id="87046" name="Rectangle 6"/>
          <p:cNvSpPr>
            <a:spLocks noChangeArrowheads="1"/>
          </p:cNvSpPr>
          <p:nvPr/>
        </p:nvSpPr>
        <p:spPr bwMode="auto">
          <a:xfrm>
            <a:off x="381000" y="2667000"/>
            <a:ext cx="8229600" cy="2644775"/>
          </a:xfrm>
          <a:prstGeom prst="rect">
            <a:avLst/>
          </a:prstGeom>
          <a:noFill/>
          <a:ln w="12700">
            <a:noFill/>
            <a:miter lim="800000"/>
            <a:headEnd/>
            <a:tailEnd/>
          </a:ln>
          <a:effectLst/>
        </p:spPr>
        <p:txBody>
          <a:bodyPr lIns="90487" tIns="44450" rIns="90487" bIns="44450">
            <a:spAutoFit/>
          </a:bodyPr>
          <a:lstStyle/>
          <a:p>
            <a:pPr>
              <a:buClr>
                <a:srgbClr val="FFCC00"/>
              </a:buClr>
              <a:buFontTx/>
              <a:buChar char="•"/>
            </a:pPr>
            <a:r>
              <a:rPr lang="en-US" sz="2400" b="1">
                <a:solidFill>
                  <a:schemeClr val="bg1"/>
                </a:solidFill>
                <a:latin typeface="Arial" pitchFamily="34" charset="0"/>
              </a:rPr>
              <a:t> Movement </a:t>
            </a:r>
            <a:r>
              <a:rPr lang="en-US" sz="2400">
                <a:solidFill>
                  <a:schemeClr val="bg1"/>
                </a:solidFill>
                <a:latin typeface="Arial" pitchFamily="34" charset="0"/>
              </a:rPr>
              <a:t>Most animals can move from place to place. Nearly all animals use movement to search for food, shelter, or mates at some stage of life.</a:t>
            </a:r>
          </a:p>
          <a:p>
            <a:pPr>
              <a:buClr>
                <a:srgbClr val="FFCC00"/>
              </a:buClr>
              <a:buFontTx/>
              <a:buChar char="•"/>
            </a:pPr>
            <a:endParaRPr lang="en-US" sz="2400">
              <a:solidFill>
                <a:schemeClr val="bg1"/>
              </a:solidFill>
              <a:latin typeface="Arial" pitchFamily="34" charset="0"/>
            </a:endParaRPr>
          </a:p>
          <a:p>
            <a:pPr>
              <a:buClr>
                <a:srgbClr val="FFCC00"/>
              </a:buClr>
              <a:buFontTx/>
              <a:buChar char="•"/>
            </a:pPr>
            <a:r>
              <a:rPr lang="en-US" sz="2400">
                <a:solidFill>
                  <a:schemeClr val="bg1"/>
                </a:solidFill>
                <a:latin typeface="Arial" pitchFamily="34" charset="0"/>
              </a:rPr>
              <a:t> </a:t>
            </a:r>
            <a:r>
              <a:rPr lang="en-US" sz="2400" b="1">
                <a:solidFill>
                  <a:schemeClr val="bg1"/>
                </a:solidFill>
                <a:latin typeface="Arial" pitchFamily="34" charset="0"/>
              </a:rPr>
              <a:t>Consuming </a:t>
            </a:r>
            <a:r>
              <a:rPr lang="en-US" sz="2400">
                <a:solidFill>
                  <a:schemeClr val="bg1"/>
                </a:solidFill>
                <a:latin typeface="Arial" pitchFamily="34" charset="0"/>
              </a:rPr>
              <a:t>All animals survive by eating other organisms or parts and products of other organisms. In other words, animals are consumers. </a:t>
            </a:r>
            <a:endParaRPr lang="en-US" sz="2400" i="1">
              <a:solidFill>
                <a:schemeClr val="bg1"/>
              </a:solidFill>
              <a:latin typeface="Arial" pitchFamily="34" charset="0"/>
            </a:endParaRPr>
          </a:p>
        </p:txBody>
      </p:sp>
      <p:sp>
        <p:nvSpPr>
          <p:cNvPr id="87047" name="Text Box 7"/>
          <p:cNvSpPr txBox="1">
            <a:spLocks noChangeArrowheads="1"/>
          </p:cNvSpPr>
          <p:nvPr/>
        </p:nvSpPr>
        <p:spPr bwMode="auto">
          <a:xfrm>
            <a:off x="4572000" y="6583363"/>
            <a:ext cx="4395788" cy="274637"/>
          </a:xfrm>
          <a:prstGeom prst="rect">
            <a:avLst/>
          </a:prstGeom>
          <a:noFill/>
          <a:ln w="12700">
            <a:noFill/>
            <a:miter lim="800000"/>
            <a:headEnd/>
            <a:tailEnd/>
          </a:ln>
          <a:effectLst/>
        </p:spPr>
        <p:txBody>
          <a:bodyPr wrap="none">
            <a:spAutoFit/>
          </a:bodyPr>
          <a:lstStyle/>
          <a:p>
            <a:r>
              <a:rPr lang="en-US" sz="1200">
                <a:solidFill>
                  <a:schemeClr val="bg1"/>
                </a:solidFill>
                <a:latin typeface="Arial" pitchFamily="34" charset="0"/>
              </a:rPr>
              <a:t>Copyright © by Holt, Rinehart and Winston. All rights reserved.</a:t>
            </a:r>
            <a:endParaRPr lang="en-US"/>
          </a:p>
        </p:txBody>
      </p:sp>
      <p:sp>
        <p:nvSpPr>
          <p:cNvPr id="87050" name="Rectangle 10"/>
          <p:cNvSpPr>
            <a:spLocks noChangeArrowheads="1"/>
          </p:cNvSpPr>
          <p:nvPr/>
        </p:nvSpPr>
        <p:spPr bwMode="auto">
          <a:xfrm>
            <a:off x="6858000" y="5943600"/>
            <a:ext cx="1981200" cy="393700"/>
          </a:xfrm>
          <a:prstGeom prst="rect">
            <a:avLst/>
          </a:prstGeom>
          <a:noFill/>
          <a:ln w="12700">
            <a:noFill/>
            <a:miter lim="800000"/>
            <a:headEnd/>
            <a:tailEnd/>
          </a:ln>
          <a:effectLst/>
        </p:spPr>
        <p:txBody>
          <a:bodyPr lIns="90487" tIns="44450" rIns="90487" bIns="44450">
            <a:spAutoFit/>
          </a:bodyPr>
          <a:lstStyle/>
          <a:p>
            <a:r>
              <a:rPr lang="en-US" sz="2000" i="1">
                <a:solidFill>
                  <a:srgbClr val="FFCC00"/>
                </a:solidFill>
                <a:latin typeface="Arial" pitchFamily="34" charset="0"/>
              </a:rPr>
              <a:t>End of Slide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7046">
                                            <p:txEl>
                                              <p:pRg st="0" end="0"/>
                                            </p:txEl>
                                          </p:spTgt>
                                        </p:tgtEl>
                                        <p:attrNameLst>
                                          <p:attrName>style.visibility</p:attrName>
                                        </p:attrNameLst>
                                      </p:cBhvr>
                                      <p:to>
                                        <p:strVal val="visible"/>
                                      </p:to>
                                    </p:set>
                                    <p:animEffect transition="in" filter="wipe(up)">
                                      <p:cBhvr>
                                        <p:cTn id="7" dur="500"/>
                                        <p:tgtEl>
                                          <p:spTgt spid="870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7046">
                                            <p:txEl>
                                              <p:pRg st="2" end="2"/>
                                            </p:txEl>
                                          </p:spTgt>
                                        </p:tgtEl>
                                        <p:attrNameLst>
                                          <p:attrName>style.visibility</p:attrName>
                                        </p:attrNameLst>
                                      </p:cBhvr>
                                      <p:to>
                                        <p:strVal val="visible"/>
                                      </p:to>
                                    </p:set>
                                    <p:animEffect transition="in" filter="wipe(up)">
                                      <p:cBhvr>
                                        <p:cTn id="12" dur="500"/>
                                        <p:tgtEl>
                                          <p:spTgt spid="8704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7050">
                                            <p:txEl>
                                              <p:pRg st="0" end="0"/>
                                            </p:txEl>
                                          </p:spTgt>
                                        </p:tgtEl>
                                        <p:attrNameLst>
                                          <p:attrName>style.visibility</p:attrName>
                                        </p:attrNameLst>
                                      </p:cBhvr>
                                      <p:to>
                                        <p:strVal val="visible"/>
                                      </p:to>
                                    </p:set>
                                    <p:animEffect transition="in" filter="wipe(up)">
                                      <p:cBhvr>
                                        <p:cTn id="17" dur="500"/>
                                        <p:tgtEl>
                                          <p:spTgt spid="8705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6" grpId="0" build="p" autoUpdateAnimBg="0"/>
      <p:bldP spid="87050"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1890" name="Picture 2" descr="HST-Presentation_blue"/>
          <p:cNvPicPr>
            <a:picLocks noChangeAspect="1" noChangeArrowheads="1"/>
          </p:cNvPicPr>
          <p:nvPr>
            <p:ph/>
          </p:nvPr>
        </p:nvPicPr>
        <p:blipFill>
          <a:blip r:embed="rId3" cstate="print"/>
          <a:srcRect/>
          <a:stretch>
            <a:fillRect/>
          </a:stretch>
        </p:blipFill>
        <p:spPr>
          <a:xfrm>
            <a:off x="0" y="-12700"/>
            <a:ext cx="9159875" cy="6870700"/>
          </a:xfrm>
          <a:noFill/>
          <a:ln/>
        </p:spPr>
      </p:pic>
      <p:sp>
        <p:nvSpPr>
          <p:cNvPr id="421891" name="Rectangle 3"/>
          <p:cNvSpPr>
            <a:spLocks noChangeArrowheads="1"/>
          </p:cNvSpPr>
          <p:nvPr/>
        </p:nvSpPr>
        <p:spPr bwMode="auto">
          <a:xfrm>
            <a:off x="196850" y="381000"/>
            <a:ext cx="2992438" cy="1373188"/>
          </a:xfrm>
          <a:prstGeom prst="rect">
            <a:avLst/>
          </a:prstGeom>
          <a:noFill/>
          <a:ln w="12700">
            <a:noFill/>
            <a:miter lim="800000"/>
            <a:headEnd/>
            <a:tailEnd/>
          </a:ln>
          <a:effectLst/>
        </p:spPr>
        <p:txBody>
          <a:bodyPr wrap="none">
            <a:spAutoFit/>
          </a:bodyPr>
          <a:lstStyle/>
          <a:p>
            <a:r>
              <a:rPr lang="en-US" sz="2800" b="1">
                <a:solidFill>
                  <a:schemeClr val="bg1"/>
                </a:solidFill>
                <a:latin typeface="Arial" pitchFamily="34" charset="0"/>
              </a:rPr>
              <a:t>Animal Behavior</a:t>
            </a:r>
          </a:p>
          <a:p>
            <a:endParaRPr lang="en-US" sz="2800" b="1">
              <a:solidFill>
                <a:schemeClr val="bg1"/>
              </a:solidFill>
              <a:latin typeface="Arial" pitchFamily="34" charset="0"/>
            </a:endParaRPr>
          </a:p>
          <a:p>
            <a:endParaRPr lang="en-US" sz="2800" b="1">
              <a:solidFill>
                <a:schemeClr val="bg1"/>
              </a:solidFill>
              <a:latin typeface="Arial" pitchFamily="34" charset="0"/>
            </a:endParaRPr>
          </a:p>
        </p:txBody>
      </p:sp>
      <p:sp>
        <p:nvSpPr>
          <p:cNvPr id="421892" name="Text Box 4"/>
          <p:cNvSpPr txBox="1">
            <a:spLocks noChangeArrowheads="1"/>
          </p:cNvSpPr>
          <p:nvPr/>
        </p:nvSpPr>
        <p:spPr bwMode="auto">
          <a:xfrm>
            <a:off x="220663" y="63500"/>
            <a:ext cx="1538287" cy="457200"/>
          </a:xfrm>
          <a:prstGeom prst="rect">
            <a:avLst/>
          </a:prstGeom>
          <a:noFill/>
          <a:ln w="12700">
            <a:noFill/>
            <a:miter lim="800000"/>
            <a:headEnd/>
            <a:tailEnd/>
          </a:ln>
          <a:effectLst/>
        </p:spPr>
        <p:txBody>
          <a:bodyPr wrap="none">
            <a:spAutoFit/>
          </a:bodyPr>
          <a:lstStyle/>
          <a:p>
            <a:r>
              <a:rPr lang="en-US" sz="2400" b="1">
                <a:solidFill>
                  <a:schemeClr val="bg1"/>
                </a:solidFill>
                <a:latin typeface="Arial" pitchFamily="34" charset="0"/>
              </a:rPr>
              <a:t>Section 2</a:t>
            </a:r>
          </a:p>
        </p:txBody>
      </p:sp>
      <p:sp>
        <p:nvSpPr>
          <p:cNvPr id="421893" name="Rectangle 5"/>
          <p:cNvSpPr>
            <a:spLocks noChangeArrowheads="1"/>
          </p:cNvSpPr>
          <p:nvPr/>
        </p:nvSpPr>
        <p:spPr bwMode="auto">
          <a:xfrm>
            <a:off x="381000" y="1752600"/>
            <a:ext cx="7705725" cy="515938"/>
          </a:xfrm>
          <a:prstGeom prst="rect">
            <a:avLst/>
          </a:prstGeom>
          <a:noFill/>
          <a:ln w="12700">
            <a:noFill/>
            <a:miter lim="800000"/>
            <a:headEnd/>
            <a:tailEnd/>
          </a:ln>
          <a:effectLst/>
        </p:spPr>
        <p:txBody>
          <a:bodyPr lIns="90487" tIns="44450" rIns="90487" bIns="44450">
            <a:spAutoFit/>
          </a:bodyPr>
          <a:lstStyle/>
          <a:p>
            <a:r>
              <a:rPr lang="en-US" sz="2800" b="1">
                <a:solidFill>
                  <a:srgbClr val="FFCC00"/>
                </a:solidFill>
                <a:latin typeface="Arial" pitchFamily="34" charset="0"/>
              </a:rPr>
              <a:t>Bellringer</a:t>
            </a:r>
            <a:endParaRPr lang="en-US" sz="2800">
              <a:solidFill>
                <a:srgbClr val="FFCC00"/>
              </a:solidFill>
              <a:latin typeface="Arial" pitchFamily="34" charset="0"/>
            </a:endParaRPr>
          </a:p>
        </p:txBody>
      </p:sp>
      <p:sp>
        <p:nvSpPr>
          <p:cNvPr id="421894" name="Rectangle 6"/>
          <p:cNvSpPr>
            <a:spLocks noChangeArrowheads="1"/>
          </p:cNvSpPr>
          <p:nvPr/>
        </p:nvSpPr>
        <p:spPr bwMode="auto">
          <a:xfrm>
            <a:off x="381000" y="2438400"/>
            <a:ext cx="8229600" cy="3009900"/>
          </a:xfrm>
          <a:prstGeom prst="rect">
            <a:avLst/>
          </a:prstGeom>
          <a:noFill/>
          <a:ln w="12700">
            <a:noFill/>
            <a:miter lim="800000"/>
            <a:headEnd/>
            <a:tailEnd/>
          </a:ln>
          <a:effectLst/>
        </p:spPr>
        <p:txBody>
          <a:bodyPr lIns="90487" tIns="44450" rIns="90487" bIns="44450">
            <a:spAutoFit/>
          </a:bodyPr>
          <a:lstStyle/>
          <a:p>
            <a:pPr>
              <a:buClr>
                <a:srgbClr val="FFCC00"/>
              </a:buClr>
            </a:pPr>
            <a:r>
              <a:rPr lang="en-US" sz="2400">
                <a:solidFill>
                  <a:schemeClr val="bg1"/>
                </a:solidFill>
                <a:latin typeface="Arial" pitchFamily="34" charset="0"/>
                <a:cs typeface="Times New Roman" pitchFamily="18" charset="0"/>
              </a:rPr>
              <a:t>Write a sentence to describe each of the following terms:</a:t>
            </a:r>
            <a:endParaRPr lang="en-US" sz="2400">
              <a:solidFill>
                <a:schemeClr val="bg1"/>
              </a:solidFill>
              <a:latin typeface="Arial" pitchFamily="34" charset="0"/>
              <a:cs typeface="Times" charset="0"/>
            </a:endParaRPr>
          </a:p>
          <a:p>
            <a:pPr>
              <a:buClr>
                <a:srgbClr val="FFCC00"/>
              </a:buClr>
            </a:pPr>
            <a:r>
              <a:rPr lang="en-US" sz="2400">
                <a:solidFill>
                  <a:schemeClr val="bg1"/>
                </a:solidFill>
                <a:latin typeface="Arial" pitchFamily="34" charset="0"/>
                <a:cs typeface="Times New Roman" pitchFamily="18" charset="0"/>
              </a:rPr>
              <a:t>predator</a:t>
            </a:r>
            <a:endParaRPr lang="en-US" sz="2400">
              <a:solidFill>
                <a:schemeClr val="bg1"/>
              </a:solidFill>
              <a:latin typeface="Arial" pitchFamily="34" charset="0"/>
              <a:cs typeface="Times" charset="0"/>
            </a:endParaRPr>
          </a:p>
          <a:p>
            <a:pPr>
              <a:buClr>
                <a:srgbClr val="FFCC00"/>
              </a:buClr>
            </a:pPr>
            <a:r>
              <a:rPr lang="en-US" sz="2400">
                <a:solidFill>
                  <a:schemeClr val="bg1"/>
                </a:solidFill>
                <a:latin typeface="Arial" pitchFamily="34" charset="0"/>
                <a:cs typeface="Times New Roman" pitchFamily="18" charset="0"/>
              </a:rPr>
              <a:t>prey</a:t>
            </a:r>
            <a:endParaRPr lang="en-US" sz="2400">
              <a:solidFill>
                <a:schemeClr val="bg1"/>
              </a:solidFill>
              <a:latin typeface="Arial" pitchFamily="34" charset="0"/>
              <a:cs typeface="Times" charset="0"/>
            </a:endParaRPr>
          </a:p>
          <a:p>
            <a:pPr>
              <a:buClr>
                <a:srgbClr val="FFCC00"/>
              </a:buClr>
            </a:pPr>
            <a:r>
              <a:rPr lang="en-US" sz="2400">
                <a:solidFill>
                  <a:schemeClr val="bg1"/>
                </a:solidFill>
                <a:latin typeface="Arial" pitchFamily="34" charset="0"/>
                <a:cs typeface="Times New Roman" pitchFamily="18" charset="0"/>
              </a:rPr>
              <a:t>After each sentence, list three animals that are predators and three that are prey. Are humans predators or prey? How can you tell?</a:t>
            </a:r>
          </a:p>
          <a:p>
            <a:pPr>
              <a:buClr>
                <a:srgbClr val="FFCC00"/>
              </a:buClr>
            </a:pPr>
            <a:endParaRPr lang="en-US" sz="2400">
              <a:solidFill>
                <a:schemeClr val="bg1"/>
              </a:solidFill>
              <a:latin typeface="Arial" pitchFamily="34" charset="0"/>
              <a:cs typeface="Times" charset="0"/>
            </a:endParaRPr>
          </a:p>
          <a:p>
            <a:pPr>
              <a:buClr>
                <a:srgbClr val="FFCC00"/>
              </a:buClr>
            </a:pPr>
            <a:r>
              <a:rPr lang="en-US" sz="2400">
                <a:solidFill>
                  <a:schemeClr val="bg1"/>
                </a:solidFill>
                <a:latin typeface="Arial" pitchFamily="34" charset="0"/>
                <a:cs typeface="Times New Roman" pitchFamily="18" charset="0"/>
              </a:rPr>
              <a:t>Write your answers in your </a:t>
            </a:r>
            <a:r>
              <a:rPr lang="en-US" sz="2400" b="1">
                <a:solidFill>
                  <a:schemeClr val="bg1"/>
                </a:solidFill>
                <a:latin typeface="Arial" pitchFamily="34" charset="0"/>
                <a:cs typeface="Times New Roman" pitchFamily="18" charset="0"/>
              </a:rPr>
              <a:t>science journal.</a:t>
            </a:r>
            <a:r>
              <a:rPr lang="en-US" sz="2400">
                <a:solidFill>
                  <a:schemeClr val="bg1"/>
                </a:solidFill>
                <a:latin typeface="Arial" pitchFamily="34" charset="0"/>
                <a:cs typeface="Times New Roman" pitchFamily="18" charset="0"/>
              </a:rPr>
              <a:t> </a:t>
            </a:r>
          </a:p>
        </p:txBody>
      </p:sp>
      <p:sp>
        <p:nvSpPr>
          <p:cNvPr id="421895" name="Text Box 7"/>
          <p:cNvSpPr txBox="1">
            <a:spLocks noChangeArrowheads="1"/>
          </p:cNvSpPr>
          <p:nvPr/>
        </p:nvSpPr>
        <p:spPr bwMode="auto">
          <a:xfrm>
            <a:off x="4572000" y="6583363"/>
            <a:ext cx="4395788" cy="274637"/>
          </a:xfrm>
          <a:prstGeom prst="rect">
            <a:avLst/>
          </a:prstGeom>
          <a:noFill/>
          <a:ln w="12700">
            <a:noFill/>
            <a:miter lim="800000"/>
            <a:headEnd/>
            <a:tailEnd/>
          </a:ln>
          <a:effectLst/>
        </p:spPr>
        <p:txBody>
          <a:bodyPr wrap="none">
            <a:spAutoFit/>
          </a:bodyPr>
          <a:lstStyle/>
          <a:p>
            <a:r>
              <a:rPr lang="en-US" sz="1200">
                <a:solidFill>
                  <a:schemeClr val="bg1"/>
                </a:solidFill>
                <a:latin typeface="Arial" pitchFamily="34" charset="0"/>
              </a:rPr>
              <a:t>Copyright © by Holt, Rinehart and Winston.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21894"/>
                                        </p:tgtEl>
                                        <p:attrNameLst>
                                          <p:attrName>style.visibility</p:attrName>
                                        </p:attrNameLst>
                                      </p:cBhvr>
                                      <p:to>
                                        <p:strVal val="visible"/>
                                      </p:to>
                                    </p:set>
                                    <p:animEffect transition="in" filter="wipe(up)">
                                      <p:cBhvr>
                                        <p:cTn id="7" dur="500"/>
                                        <p:tgtEl>
                                          <p:spTgt spid="4218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1894"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gt;&lt;Slide id=&quot;272&quot; dur=&quot;.899&quot;/&gt;&lt;Slide id=&quot;275&quot; dur=&quot;.639&quot;/&gt;&lt;Slide id=&quot;274&quot; dur=&quot;.51&quot;/&gt;&lt;Slide id=&quot;276&quot; dur=&quot;1.809&quot;/&gt;&lt;/Timings&gt;&lt;/WMTools&gt;"/>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2133</TotalTime>
  <Words>3396</Words>
  <Application>Microsoft Office PowerPoint</Application>
  <PresentationFormat>On-screen Show (4:3)</PresentationFormat>
  <Paragraphs>500</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Times</vt:lpstr>
      <vt:lpstr>Arial</vt:lpstr>
      <vt:lpstr>Times New Roman</vt:lpstr>
      <vt:lpstr>Wingdings</vt:lpstr>
      <vt:lpstr>StoneSerif</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Kris</dc:creator>
  <cp:lastModifiedBy>Kris</cp:lastModifiedBy>
  <cp:revision>356</cp:revision>
  <cp:lastPrinted>2004-02-20T13:59:06Z</cp:lastPrinted>
  <dcterms:modified xsi:type="dcterms:W3CDTF">2013-04-18T22:57:42Z</dcterms:modified>
</cp:coreProperties>
</file>